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Ex1.xml" ContentType="application/vnd.ms-office.chartex+xml"/>
  <Override PartName="/ppt/charts/style2.xml" ContentType="application/vnd.ms-office.chartstyle+xml"/>
  <Override PartName="/ppt/charts/colors2.xml" ContentType="application/vnd.ms-office.chartcolorstyl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69" r:id="rId1"/>
    <p:sldMasterId id="2147483881" r:id="rId2"/>
  </p:sldMasterIdLst>
  <p:sldIdLst>
    <p:sldId id="324" r:id="rId3"/>
    <p:sldId id="306" r:id="rId4"/>
    <p:sldId id="259" r:id="rId5"/>
    <p:sldId id="325" r:id="rId6"/>
    <p:sldId id="317" r:id="rId7"/>
    <p:sldId id="293" r:id="rId8"/>
    <p:sldId id="294" r:id="rId9"/>
    <p:sldId id="295" r:id="rId10"/>
    <p:sldId id="321" r:id="rId11"/>
    <p:sldId id="279" r:id="rId12"/>
    <p:sldId id="296" r:id="rId13"/>
    <p:sldId id="322" r:id="rId14"/>
    <p:sldId id="278" r:id="rId15"/>
    <p:sldId id="297" r:id="rId16"/>
    <p:sldId id="298" r:id="rId17"/>
    <p:sldId id="319" r:id="rId18"/>
    <p:sldId id="275" r:id="rId19"/>
    <p:sldId id="289" r:id="rId20"/>
    <p:sldId id="266" r:id="rId21"/>
    <p:sldId id="304" r:id="rId22"/>
    <p:sldId id="283" r:id="rId23"/>
    <p:sldId id="262" r:id="rId24"/>
    <p:sldId id="303" r:id="rId25"/>
    <p:sldId id="280" r:id="rId26"/>
    <p:sldId id="263" r:id="rId27"/>
    <p:sldId id="281" r:id="rId28"/>
    <p:sldId id="291" r:id="rId29"/>
    <p:sldId id="261" r:id="rId30"/>
    <p:sldId id="265" r:id="rId31"/>
    <p:sldId id="264" r:id="rId32"/>
    <p:sldId id="277" r:id="rId33"/>
    <p:sldId id="267" r:id="rId34"/>
    <p:sldId id="268" r:id="rId35"/>
    <p:sldId id="269" r:id="rId36"/>
    <p:sldId id="271" r:id="rId37"/>
    <p:sldId id="270" r:id="rId38"/>
    <p:sldId id="276" r:id="rId39"/>
    <p:sldId id="301" r:id="rId40"/>
    <p:sldId id="326" r:id="rId41"/>
    <p:sldId id="307"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1B8E1"/>
    <a:srgbClr val="73A12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731" autoAdjust="0"/>
    <p:restoredTop sz="94660"/>
  </p:normalViewPr>
  <p:slideViewPr>
    <p:cSldViewPr snapToGrid="0">
      <p:cViewPr varScale="1">
        <p:scale>
          <a:sx n="111" d="100"/>
          <a:sy n="111" d="100"/>
        </p:scale>
        <p:origin x="126"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microsoft.com/office/2016/11/relationships/changesInfo" Target="changesInfos/changesInfo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epak Malhotra" userId="c662d466d40f45d5" providerId="LiveId" clId="{9A5CEBD1-F95A-4BA3-8ABF-8DA9366D4A1E}"/>
    <pc:docChg chg="delSld modSld">
      <pc:chgData name="Deepak Malhotra" userId="c662d466d40f45d5" providerId="LiveId" clId="{9A5CEBD1-F95A-4BA3-8ABF-8DA9366D4A1E}" dt="2019-04-28T12:10:10.275" v="20"/>
      <pc:docMkLst>
        <pc:docMk/>
      </pc:docMkLst>
      <pc:sldChg chg="delSp">
        <pc:chgData name="Deepak Malhotra" userId="c662d466d40f45d5" providerId="LiveId" clId="{9A5CEBD1-F95A-4BA3-8ABF-8DA9366D4A1E}" dt="2019-04-26T14:42:26.602" v="1"/>
        <pc:sldMkLst>
          <pc:docMk/>
          <pc:sldMk cId="2989353624" sldId="301"/>
        </pc:sldMkLst>
        <pc:spChg chg="del">
          <ac:chgData name="Deepak Malhotra" userId="c662d466d40f45d5" providerId="LiveId" clId="{9A5CEBD1-F95A-4BA3-8ABF-8DA9366D4A1E}" dt="2019-04-26T14:42:26.602" v="1"/>
          <ac:spMkLst>
            <pc:docMk/>
            <pc:sldMk cId="2989353624" sldId="301"/>
            <ac:spMk id="3" creationId="{C81A090F-85BB-4B13-A0E6-1EAD1657E06A}"/>
          </ac:spMkLst>
        </pc:spChg>
      </pc:sldChg>
      <pc:sldChg chg="addSp delSp modAnim">
        <pc:chgData name="Deepak Malhotra" userId="c662d466d40f45d5" providerId="LiveId" clId="{9A5CEBD1-F95A-4BA3-8ABF-8DA9366D4A1E}" dt="2019-04-28T12:10:10.275" v="20"/>
        <pc:sldMkLst>
          <pc:docMk/>
          <pc:sldMk cId="2922279161" sldId="307"/>
        </pc:sldMkLst>
        <pc:picChg chg="add">
          <ac:chgData name="Deepak Malhotra" userId="c662d466d40f45d5" providerId="LiveId" clId="{9A5CEBD1-F95A-4BA3-8ABF-8DA9366D4A1E}" dt="2019-04-28T12:10:10.275" v="20"/>
          <ac:picMkLst>
            <pc:docMk/>
            <pc:sldMk cId="2922279161" sldId="307"/>
            <ac:picMk id="22" creationId="{A7A32700-0968-4994-A1AE-E1654F7F811C}"/>
          </ac:picMkLst>
        </pc:picChg>
        <pc:picChg chg="add">
          <ac:chgData name="Deepak Malhotra" userId="c662d466d40f45d5" providerId="LiveId" clId="{9A5CEBD1-F95A-4BA3-8ABF-8DA9366D4A1E}" dt="2019-04-28T12:10:10.275" v="20"/>
          <ac:picMkLst>
            <pc:docMk/>
            <pc:sldMk cId="2922279161" sldId="307"/>
            <ac:picMk id="23" creationId="{9B3D0983-A1AC-465D-A06F-D17581533A85}"/>
          </ac:picMkLst>
        </pc:picChg>
        <pc:picChg chg="del">
          <ac:chgData name="Deepak Malhotra" userId="c662d466d40f45d5" providerId="LiveId" clId="{9A5CEBD1-F95A-4BA3-8ABF-8DA9366D4A1E}" dt="2019-04-28T12:10:08.964" v="19" actId="478"/>
          <ac:picMkLst>
            <pc:docMk/>
            <pc:sldMk cId="2922279161" sldId="307"/>
            <ac:picMk id="1026" creationId="{9F2475A6-4686-4924-A270-0815436C6498}"/>
          </ac:picMkLst>
        </pc:picChg>
        <pc:picChg chg="del">
          <ac:chgData name="Deepak Malhotra" userId="c662d466d40f45d5" providerId="LiveId" clId="{9A5CEBD1-F95A-4BA3-8ABF-8DA9366D4A1E}" dt="2019-04-28T12:10:08.345" v="18" actId="478"/>
          <ac:picMkLst>
            <pc:docMk/>
            <pc:sldMk cId="2922279161" sldId="307"/>
            <ac:picMk id="1028" creationId="{3EC409DB-B020-4626-AB15-6355F2DD2491}"/>
          </ac:picMkLst>
        </pc:picChg>
      </pc:sldChg>
      <pc:sldChg chg="addSp modSp">
        <pc:chgData name="Deepak Malhotra" userId="c662d466d40f45d5" providerId="LiveId" clId="{9A5CEBD1-F95A-4BA3-8ABF-8DA9366D4A1E}" dt="2019-04-26T14:42:50.916" v="17" actId="1076"/>
        <pc:sldMkLst>
          <pc:docMk/>
          <pc:sldMk cId="701227396" sldId="326"/>
        </pc:sldMkLst>
        <pc:spChg chg="add mod">
          <ac:chgData name="Deepak Malhotra" userId="c662d466d40f45d5" providerId="LiveId" clId="{9A5CEBD1-F95A-4BA3-8ABF-8DA9366D4A1E}" dt="2019-04-26T14:42:50.916" v="17" actId="1076"/>
          <ac:spMkLst>
            <pc:docMk/>
            <pc:sldMk cId="701227396" sldId="326"/>
            <ac:spMk id="25" creationId="{5B88AA57-E4A8-4ABC-B38A-65E19F853C56}"/>
          </ac:spMkLst>
        </pc:spChg>
        <pc:spChg chg="mod">
          <ac:chgData name="Deepak Malhotra" userId="c662d466d40f45d5" providerId="LiveId" clId="{9A5CEBD1-F95A-4BA3-8ABF-8DA9366D4A1E}" dt="2019-04-26T14:42:33.004" v="2" actId="6549"/>
          <ac:spMkLst>
            <pc:docMk/>
            <pc:sldMk cId="701227396" sldId="326"/>
            <ac:spMk id="27" creationId="{81FF9F5F-6367-409D-92F2-51FA289883B7}"/>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Ex1.xml.rels><?xml version="1.0" encoding="UTF-8" standalone="yes"?>
<Relationships xmlns="http://schemas.openxmlformats.org/package/2006/relationships"><Relationship Id="rId3" Type="http://schemas.microsoft.com/office/2011/relationships/chartColorStyle" Target="colors2.xml"/><Relationship Id="rId2" Type="http://schemas.microsoft.com/office/2011/relationships/chartStyle" Target="style2.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dirty="0"/>
              <a:t>Give Differences</a:t>
            </a:r>
            <a:r>
              <a:rPr lang="en-US" baseline="0" dirty="0"/>
              <a:t> With The Help Charts</a:t>
            </a:r>
            <a:endParaRPr lang="en-US" dirty="0"/>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Series 1</c:v>
                </c:pt>
              </c:strCache>
            </c:strRef>
          </c:tx>
          <c:spPr>
            <a:solidFill>
              <a:schemeClr val="accent3"/>
            </a:solidFill>
            <a:ln>
              <a:noFill/>
            </a:ln>
            <a:effectLst/>
          </c:spPr>
          <c:invertIfNegative val="0"/>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36EB-431C-9E7C-217F285C4324}"/>
            </c:ext>
          </c:extLst>
        </c:ser>
        <c:ser>
          <c:idx val="1"/>
          <c:order val="1"/>
          <c:tx>
            <c:strRef>
              <c:f>Sheet1!$C$1</c:f>
              <c:strCache>
                <c:ptCount val="1"/>
                <c:pt idx="0">
                  <c:v>Series 2</c:v>
                </c:pt>
              </c:strCache>
            </c:strRef>
          </c:tx>
          <c:spPr>
            <a:solidFill>
              <a:schemeClr val="tx1"/>
            </a:solidFill>
            <a:ln>
              <a:noFill/>
            </a:ln>
            <a:effectLst/>
          </c:spPr>
          <c:invertIfNegative val="0"/>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36EB-431C-9E7C-217F285C4324}"/>
            </c:ext>
          </c:extLst>
        </c:ser>
        <c:ser>
          <c:idx val="2"/>
          <c:order val="2"/>
          <c:tx>
            <c:strRef>
              <c:f>Sheet1!$D$1</c:f>
              <c:strCache>
                <c:ptCount val="1"/>
                <c:pt idx="0">
                  <c:v>Series 3</c:v>
                </c:pt>
              </c:strCache>
            </c:strRef>
          </c:tx>
          <c:spPr>
            <a:solidFill>
              <a:schemeClr val="bg1">
                <a:lumMod val="85000"/>
              </a:schemeClr>
            </a:solidFill>
            <a:ln>
              <a:noFill/>
            </a:ln>
            <a:effectLst/>
          </c:spPr>
          <c:invertIfNegative val="0"/>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36EB-431C-9E7C-217F285C4324}"/>
            </c:ext>
          </c:extLst>
        </c:ser>
        <c:dLbls>
          <c:showLegendKey val="0"/>
          <c:showVal val="0"/>
          <c:showCatName val="0"/>
          <c:showSerName val="0"/>
          <c:showPercent val="0"/>
          <c:showBubbleSize val="0"/>
        </c:dLbls>
        <c:gapWidth val="182"/>
        <c:axId val="355009688"/>
        <c:axId val="355009032"/>
      </c:barChart>
      <c:catAx>
        <c:axId val="35500968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5009032"/>
        <c:crosses val="autoZero"/>
        <c:auto val="1"/>
        <c:lblAlgn val="ctr"/>
        <c:lblOffset val="100"/>
        <c:noMultiLvlLbl val="0"/>
      </c:catAx>
      <c:valAx>
        <c:axId val="355009032"/>
        <c:scaling>
          <c:orientation val="minMax"/>
        </c:scaling>
        <c:delete val="0"/>
        <c:axPos val="b"/>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35500968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34925">
      <a:gradFill>
        <a:gsLst>
          <a:gs pos="0">
            <a:schemeClr val="accent3"/>
          </a:gs>
          <a:gs pos="100000">
            <a:schemeClr val="tx1"/>
          </a:gs>
        </a:gsLst>
        <a:lin ang="5400000" scaled="1"/>
      </a:gradFill>
    </a:ln>
    <a:effectLst/>
  </c:spPr>
  <c:txPr>
    <a:bodyPr/>
    <a:lstStyle/>
    <a:p>
      <a:pPr>
        <a:defRPr/>
      </a:pPr>
      <a:endParaRPr lang="en-US"/>
    </a:p>
  </c:txPr>
  <c:externalData r:id="rId3">
    <c:autoUpdate val="0"/>
  </c:externalData>
</c:chartSpace>
</file>

<file path=ppt/charts/chartEx1.xml><?xml version="1.0" encoding="utf-8"?>
<cx:chartSpace xmlns:a="http://schemas.openxmlformats.org/drawingml/2006/main" xmlns:r="http://schemas.openxmlformats.org/officeDocument/2006/relationships" xmlns:cx="http://schemas.microsoft.com/office/drawing/2014/chartex">
  <cx:chartData>
    <cx:externalData r:id="rId1" cx:autoUpdate="0"/>
    <cx:data id="0">
      <cx:numDim type="val">
        <cx:f>Sheet1!$A$2:$A$77</cx:f>
        <cx:lvl ptCount="76" formatCode="General">
          <cx:pt idx="0">1</cx:pt>
          <cx:pt idx="1">3</cx:pt>
          <cx:pt idx="2">3</cx:pt>
          <cx:pt idx="3">3</cx:pt>
          <cx:pt idx="4">5</cx:pt>
          <cx:pt idx="5">6</cx:pt>
          <cx:pt idx="6">6</cx:pt>
          <cx:pt idx="7">6</cx:pt>
          <cx:pt idx="8">7</cx:pt>
          <cx:pt idx="9">8</cx:pt>
          <cx:pt idx="10">8</cx:pt>
          <cx:pt idx="11">9</cx:pt>
          <cx:pt idx="12">9</cx:pt>
          <cx:pt idx="13">9</cx:pt>
          <cx:pt idx="14">9</cx:pt>
          <cx:pt idx="15">9</cx:pt>
          <cx:pt idx="16">10</cx:pt>
          <cx:pt idx="17">10</cx:pt>
          <cx:pt idx="18">10</cx:pt>
          <cx:pt idx="19">10</cx:pt>
          <cx:pt idx="20">10</cx:pt>
          <cx:pt idx="21">10</cx:pt>
          <cx:pt idx="22">11</cx:pt>
          <cx:pt idx="23">11</cx:pt>
          <cx:pt idx="24">11</cx:pt>
          <cx:pt idx="25">11</cx:pt>
          <cx:pt idx="26">11</cx:pt>
          <cx:pt idx="27">11</cx:pt>
          <cx:pt idx="28">12</cx:pt>
          <cx:pt idx="29">12</cx:pt>
          <cx:pt idx="30">12</cx:pt>
          <cx:pt idx="31">12</cx:pt>
          <cx:pt idx="32">12</cx:pt>
          <cx:pt idx="33">12</cx:pt>
          <cx:pt idx="34">13</cx:pt>
          <cx:pt idx="35">13</cx:pt>
          <cx:pt idx="36">13</cx:pt>
          <cx:pt idx="37">13</cx:pt>
          <cx:pt idx="38">13</cx:pt>
          <cx:pt idx="39">14</cx:pt>
          <cx:pt idx="40">14</cx:pt>
          <cx:pt idx="41">14</cx:pt>
          <cx:pt idx="42">14</cx:pt>
          <cx:pt idx="43">14</cx:pt>
          <cx:pt idx="44">14</cx:pt>
          <cx:pt idx="45">15</cx:pt>
          <cx:pt idx="46">15</cx:pt>
          <cx:pt idx="47">15</cx:pt>
          <cx:pt idx="48">15</cx:pt>
          <cx:pt idx="49">15</cx:pt>
          <cx:pt idx="50">15</cx:pt>
          <cx:pt idx="51">15</cx:pt>
          <cx:pt idx="52">15</cx:pt>
          <cx:pt idx="53">16</cx:pt>
          <cx:pt idx="54">16</cx:pt>
          <cx:pt idx="55">16</cx:pt>
          <cx:pt idx="56">16</cx:pt>
          <cx:pt idx="57">17</cx:pt>
          <cx:pt idx="58">17</cx:pt>
          <cx:pt idx="59">17</cx:pt>
          <cx:pt idx="60">17</cx:pt>
          <cx:pt idx="61">17</cx:pt>
          <cx:pt idx="62">17</cx:pt>
          <cx:pt idx="63">18</cx:pt>
          <cx:pt idx="64">18</cx:pt>
          <cx:pt idx="65">18</cx:pt>
          <cx:pt idx="66">18</cx:pt>
          <cx:pt idx="67">19</cx:pt>
          <cx:pt idx="68">19</cx:pt>
          <cx:pt idx="69">19</cx:pt>
          <cx:pt idx="70">20</cx:pt>
          <cx:pt idx="71">21</cx:pt>
          <cx:pt idx="72">22</cx:pt>
          <cx:pt idx="73">22</cx:pt>
          <cx:pt idx="74">24</cx:pt>
          <cx:pt idx="75">24</cx:pt>
        </cx:lvl>
      </cx:numDim>
    </cx:data>
  </cx:chartData>
  <cx:chart>
    <cx:title pos="t" align="ctr" overlay="0">
      <cx:tx>
        <cx:txData>
          <cx:v>Give Description With The Help Of Histograms</cx:v>
        </cx:txData>
      </cx:tx>
      <cx:txPr>
        <a:bodyPr spcFirstLastPara="1" vertOverflow="ellipsis" horzOverflow="overflow" wrap="square" lIns="0" tIns="0" rIns="0" bIns="0" anchor="ctr" anchorCtr="1"/>
        <a:lstStyle/>
        <a:p>
          <a:pPr algn="ctr" rtl="0">
            <a:defRPr/>
          </a:pPr>
          <a:r>
            <a:rPr lang="en-US" sz="1862" b="0" i="0" u="none" strike="noStrike" baseline="0" dirty="0">
              <a:solidFill>
                <a:schemeClr val="bg1"/>
              </a:solidFill>
              <a:latin typeface="Calibri" panose="020F0502020204030204"/>
            </a:rPr>
            <a:t>Give Description With The Help Of Histograms</a:t>
          </a:r>
        </a:p>
      </cx:txPr>
    </cx:title>
    <cx:plotArea>
      <cx:plotAreaRegion>
        <cx:series layoutId="clusteredColumn" uniqueId="{F1143761-9C14-4AF6-BC58-97920DECE6ED}">
          <cx:tx>
            <cx:txData>
              <cx:f>Sheet1!$A$1</cx:f>
              <cx:v>Series1</cx:v>
            </cx:txData>
          </cx:tx>
          <cx:spPr>
            <a:solidFill>
              <a:srgbClr val="FF0000"/>
            </a:solidFill>
          </cx:spPr>
          <cx:dataPt idx="0">
            <cx:spPr>
              <a:solidFill>
                <a:srgbClr val="B2B2B2"/>
              </a:solidFill>
            </cx:spPr>
          </cx:dataPt>
          <cx:dataPt idx="1">
            <cx:spPr>
              <a:solidFill>
                <a:prstClr val="black"/>
              </a:solidFill>
            </cx:spPr>
          </cx:dataPt>
          <cx:dataPt idx="2">
            <cx:spPr>
              <a:solidFill>
                <a:srgbClr val="B2B2B2"/>
              </a:solidFill>
            </cx:spPr>
          </cx:dataPt>
          <cx:dataPt idx="3">
            <cx:spPr>
              <a:solidFill>
                <a:prstClr val="white">
                  <a:lumMod val="85000"/>
                </a:prstClr>
              </a:solidFill>
            </cx:spPr>
          </cx:dataPt>
          <cx:dataPt idx="4">
            <cx:spPr>
              <a:solidFill>
                <a:srgbClr val="B2B2B2"/>
              </a:solidFill>
            </cx:spPr>
          </cx:dataPt>
          <cx:dataPt idx="5">
            <cx:spPr>
              <a:solidFill>
                <a:prstClr val="black"/>
              </a:solidFill>
              <a:ln>
                <a:noFill/>
              </a:ln>
            </cx:spPr>
          </cx:dataPt>
          <cx:dataId val="0"/>
          <cx:layoutPr>
            <cx:binning intervalClosed="r"/>
          </cx:layoutPr>
        </cx:series>
      </cx:plotAreaRegion>
      <cx:axis id="0">
        <cx:catScaling gapWidth="0"/>
        <cx:tickLabels/>
      </cx:axis>
      <cx:axis id="1">
        <cx:valScaling/>
        <cx:tickLabels/>
      </cx:axis>
    </cx:plotArea>
    <cx:legend pos="b" align="ctr" overlay="0"/>
  </cx:chart>
</cx: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66">
  <cs:axisTitle>
    <cs:lnRef idx="0"/>
    <cs:fillRef idx="0"/>
    <cs:effectRef idx="0"/>
    <cs:fontRef idx="minor">
      <a:schemeClr val="tx1">
        <a:lumMod val="65000"/>
        <a:lumOff val="35000"/>
      </a:schemeClr>
    </cs:fontRef>
    <cs:defRPr sz="1197"/>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cs:chartArea>
  <cs:dataLabel>
    <cs:lnRef idx="0"/>
    <cs:fillRef idx="0"/>
    <cs:effectRef idx="0"/>
    <cs:fontRef idx="minor">
      <a:schemeClr val="tx1">
        <a:lumMod val="65000"/>
        <a:lumOff val="35000"/>
      </a:schemeClr>
    </cs:fontRef>
    <cs:defRPr sz="1197"/>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tx1"/>
    </cs:fontRef>
    <cs:spPr>
      <a:solidFill>
        <a:schemeClr val="phClr"/>
      </a:solidFill>
    </cs:spPr>
  </cs:dataPoint>
  <cs:dataPoint3D>
    <cs:lnRef idx="0"/>
    <cs:fillRef idx="0">
      <cs:styleClr val="auto"/>
    </cs:fillRef>
    <cs:effectRef idx="0"/>
    <cs:fontRef idx="minor">
      <a:schemeClr val="tx1"/>
    </cs:fontRef>
    <cs:spPr>
      <a:solidFill>
        <a:schemeClr val="phClr"/>
      </a:solidFill>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fillRef idx="0">
      <cs:styleClr val="auto"/>
    </cs:fillRef>
    <cs:effectRef idx="0"/>
    <cs:fontRef idx="minor">
      <a:schemeClr val="tx1"/>
    </cs:fontRef>
    <cs:spPr>
      <a:solidFill>
        <a:schemeClr val="phClr"/>
      </a:solidFill>
      <a:ln w="9525">
        <a:solidFill>
          <a:schemeClr val="lt1"/>
        </a:solidFill>
      </a:ln>
    </cs:spPr>
  </cs:dataPointMarker>
  <cs:dataPointMarkerLayout symbol="circle" size="5"/>
  <cs:dataPointWireframe>
    <cs:lnRef idx="0">
      <cs:styleClr val="auto"/>
    </cs:lnRef>
    <cs:fillRef idx="0"/>
    <cs:effectRef idx="0"/>
    <cs:fontRef idx="minor">
      <a:schemeClr val="tx1"/>
    </cs:fontRef>
    <cs:spPr>
      <a:ln w="2857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15000"/>
            <a:lumOff val="8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cs:seriesAxis>
  <cs:seriesLine>
    <cs:lnRef idx="0"/>
    <cs:fillRef idx="0"/>
    <cs:effectRef idx="0"/>
    <cs:fontRef idx="minor">
      <a:schemeClr val="tx1"/>
    </cs:fontRef>
    <cs:spPr>
      <a:ln w="9525" cap="flat">
        <a:solidFill>
          <a:srgbClr val="D9D9D9"/>
        </a:solidFill>
        <a:round/>
      </a:ln>
    </cs:spPr>
  </cs:seriesLine>
  <cs:title>
    <cs:lnRef idx="0"/>
    <cs:fillRef idx="0"/>
    <cs:effectRef idx="0"/>
    <cs:fontRef idx="minor">
      <a:schemeClr val="tx1">
        <a:lumMod val="65000"/>
        <a:lumOff val="35000"/>
      </a:schemeClr>
    </cs:fontRef>
    <cs:defRPr sz="1862"/>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cs:valueAxis>
  <cs:wall>
    <cs:lnRef idx="0"/>
    <cs:fillRef idx="0"/>
    <cs:effectRef idx="0"/>
    <cs:fontRef idx="minor">
      <a:schemeClr val="tx1"/>
    </cs:fontRef>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AF92EC8-1978-44CA-8DC6-1612649FC934}" type="doc">
      <dgm:prSet loTypeId="urn:microsoft.com/office/officeart/2005/8/layout/cycle5" loCatId="cycle" qsTypeId="urn:microsoft.com/office/officeart/2005/8/quickstyle/simple2" qsCatId="simple" csTypeId="urn:microsoft.com/office/officeart/2005/8/colors/accent1_2" csCatId="accent1" phldr="1"/>
      <dgm:spPr/>
      <dgm:t>
        <a:bodyPr/>
        <a:lstStyle/>
        <a:p>
          <a:endParaRPr lang="en-US"/>
        </a:p>
      </dgm:t>
    </dgm:pt>
    <dgm:pt modelId="{D3A8B3DC-7AEC-408E-A61B-8FB79420E901}">
      <dgm:prSet phldrT="[Text]"/>
      <dgm:spPr>
        <a:solidFill>
          <a:schemeClr val="accent3"/>
        </a:solidFill>
        <a:ln>
          <a:noFill/>
        </a:ln>
        <a:effectLst/>
      </dgm:spPr>
      <dgm:t>
        <a:bodyPr/>
        <a:lstStyle/>
        <a:p>
          <a:r>
            <a:rPr lang="en-US" b="1" dirty="0"/>
            <a:t>TOPIC 1</a:t>
          </a:r>
        </a:p>
      </dgm:t>
    </dgm:pt>
    <dgm:pt modelId="{9F7AFEB2-83C3-4BC8-A228-F5DBCDE63646}" type="parTrans" cxnId="{83C81AFB-021C-421B-9BF9-BBCA86D41A94}">
      <dgm:prSet/>
      <dgm:spPr/>
      <dgm:t>
        <a:bodyPr/>
        <a:lstStyle/>
        <a:p>
          <a:endParaRPr lang="en-US"/>
        </a:p>
      </dgm:t>
    </dgm:pt>
    <dgm:pt modelId="{9A904081-600A-4396-93FA-E4F70A6BC2DB}" type="sibTrans" cxnId="{83C81AFB-021C-421B-9BF9-BBCA86D41A94}">
      <dgm:prSet/>
      <dgm:spPr>
        <a:ln w="38100">
          <a:solidFill>
            <a:schemeClr val="tx1"/>
          </a:solidFill>
          <a:prstDash val="solid"/>
        </a:ln>
      </dgm:spPr>
      <dgm:t>
        <a:bodyPr/>
        <a:lstStyle/>
        <a:p>
          <a:endParaRPr lang="en-US"/>
        </a:p>
      </dgm:t>
    </dgm:pt>
    <dgm:pt modelId="{4B8323AB-CB0A-405A-8726-02EB4473C480}">
      <dgm:prSet phldrT="[Text]"/>
      <dgm:spPr>
        <a:solidFill>
          <a:schemeClr val="accent3"/>
        </a:solidFill>
        <a:ln>
          <a:noFill/>
        </a:ln>
        <a:effectLst/>
      </dgm:spPr>
      <dgm:t>
        <a:bodyPr/>
        <a:lstStyle/>
        <a:p>
          <a:r>
            <a:rPr lang="en-US" b="1" dirty="0"/>
            <a:t>TOPIC 3</a:t>
          </a:r>
          <a:endParaRPr lang="en-US" dirty="0"/>
        </a:p>
      </dgm:t>
    </dgm:pt>
    <dgm:pt modelId="{6FC1612F-3F39-4C11-9325-4D0379A04B9C}" type="parTrans" cxnId="{8CE726F1-F2EC-45B2-A718-684FB936E172}">
      <dgm:prSet/>
      <dgm:spPr/>
      <dgm:t>
        <a:bodyPr/>
        <a:lstStyle/>
        <a:p>
          <a:endParaRPr lang="en-US"/>
        </a:p>
      </dgm:t>
    </dgm:pt>
    <dgm:pt modelId="{00242655-7102-433A-8C38-FA5A86EE8DE8}" type="sibTrans" cxnId="{8CE726F1-F2EC-45B2-A718-684FB936E172}">
      <dgm:prSet/>
      <dgm:spPr>
        <a:ln w="38100">
          <a:solidFill>
            <a:schemeClr val="tx1"/>
          </a:solidFill>
          <a:prstDash val="solid"/>
        </a:ln>
      </dgm:spPr>
      <dgm:t>
        <a:bodyPr/>
        <a:lstStyle/>
        <a:p>
          <a:endParaRPr lang="en-US"/>
        </a:p>
      </dgm:t>
    </dgm:pt>
    <dgm:pt modelId="{CFB0AC83-7078-44CF-BF7C-0C3054EE39A7}">
      <dgm:prSet phldrT="[Text]"/>
      <dgm:spPr>
        <a:solidFill>
          <a:schemeClr val="accent3"/>
        </a:solidFill>
        <a:ln>
          <a:noFill/>
        </a:ln>
        <a:effectLst/>
      </dgm:spPr>
      <dgm:t>
        <a:bodyPr/>
        <a:lstStyle/>
        <a:p>
          <a:r>
            <a:rPr lang="en-US" b="1" dirty="0"/>
            <a:t>TOPIC 4</a:t>
          </a:r>
          <a:endParaRPr lang="en-US" dirty="0"/>
        </a:p>
      </dgm:t>
    </dgm:pt>
    <dgm:pt modelId="{134560A5-D686-4814-A68C-8B4EB23767FE}" type="parTrans" cxnId="{9E0D3632-F8DA-4069-A2B2-93F531B02663}">
      <dgm:prSet/>
      <dgm:spPr/>
      <dgm:t>
        <a:bodyPr/>
        <a:lstStyle/>
        <a:p>
          <a:endParaRPr lang="en-US"/>
        </a:p>
      </dgm:t>
    </dgm:pt>
    <dgm:pt modelId="{FA051F60-0881-4DC2-80E4-282D67F434A1}" type="sibTrans" cxnId="{9E0D3632-F8DA-4069-A2B2-93F531B02663}">
      <dgm:prSet/>
      <dgm:spPr>
        <a:ln w="38100">
          <a:solidFill>
            <a:schemeClr val="tx1"/>
          </a:solidFill>
          <a:prstDash val="solid"/>
        </a:ln>
      </dgm:spPr>
      <dgm:t>
        <a:bodyPr/>
        <a:lstStyle/>
        <a:p>
          <a:endParaRPr lang="en-US"/>
        </a:p>
      </dgm:t>
    </dgm:pt>
    <dgm:pt modelId="{F9A35247-1228-41C4-A52F-48E40069C3ED}">
      <dgm:prSet phldrT="[Text]"/>
      <dgm:spPr>
        <a:solidFill>
          <a:schemeClr val="accent3"/>
        </a:solidFill>
        <a:ln>
          <a:noFill/>
        </a:ln>
        <a:effectLst/>
      </dgm:spPr>
      <dgm:t>
        <a:bodyPr/>
        <a:lstStyle/>
        <a:p>
          <a:r>
            <a:rPr lang="en-US" b="1" dirty="0"/>
            <a:t>TOPIC 5</a:t>
          </a:r>
          <a:endParaRPr lang="en-US" dirty="0"/>
        </a:p>
      </dgm:t>
    </dgm:pt>
    <dgm:pt modelId="{3A4FB2F5-AED7-40D1-B0C4-28BDAD89C260}" type="parTrans" cxnId="{60DB2DA3-EF6E-4FE8-956B-82BC7D4A56EA}">
      <dgm:prSet/>
      <dgm:spPr/>
      <dgm:t>
        <a:bodyPr/>
        <a:lstStyle/>
        <a:p>
          <a:endParaRPr lang="en-US"/>
        </a:p>
      </dgm:t>
    </dgm:pt>
    <dgm:pt modelId="{98B33401-EBC8-4258-AD79-B04900A44AC0}" type="sibTrans" cxnId="{60DB2DA3-EF6E-4FE8-956B-82BC7D4A56EA}">
      <dgm:prSet/>
      <dgm:spPr>
        <a:ln w="38100">
          <a:solidFill>
            <a:schemeClr val="tx1"/>
          </a:solidFill>
          <a:prstDash val="solid"/>
        </a:ln>
      </dgm:spPr>
      <dgm:t>
        <a:bodyPr/>
        <a:lstStyle/>
        <a:p>
          <a:endParaRPr lang="en-US"/>
        </a:p>
      </dgm:t>
    </dgm:pt>
    <dgm:pt modelId="{449490A3-1D5C-4D6E-968F-D25C59D129C7}">
      <dgm:prSet phldrT="[Text]"/>
      <dgm:spPr>
        <a:solidFill>
          <a:schemeClr val="accent3"/>
        </a:solidFill>
        <a:ln>
          <a:noFill/>
        </a:ln>
        <a:effectLst/>
      </dgm:spPr>
      <dgm:t>
        <a:bodyPr/>
        <a:lstStyle/>
        <a:p>
          <a:r>
            <a:rPr lang="en-US" b="1" dirty="0"/>
            <a:t>TOPIC 2</a:t>
          </a:r>
          <a:endParaRPr lang="en-US" dirty="0"/>
        </a:p>
      </dgm:t>
    </dgm:pt>
    <dgm:pt modelId="{7D97422F-F255-4945-9D1B-A97B032F9DCE}" type="sibTrans" cxnId="{2D0C86E4-C664-47E7-8F13-9F8F1F153990}">
      <dgm:prSet/>
      <dgm:spPr>
        <a:ln w="38100">
          <a:solidFill>
            <a:schemeClr val="tx1"/>
          </a:solidFill>
          <a:prstDash val="solid"/>
        </a:ln>
      </dgm:spPr>
      <dgm:t>
        <a:bodyPr/>
        <a:lstStyle/>
        <a:p>
          <a:endParaRPr lang="en-US"/>
        </a:p>
      </dgm:t>
    </dgm:pt>
    <dgm:pt modelId="{B57C8606-D2BC-4F15-9FA9-24031C93433F}" type="parTrans" cxnId="{2D0C86E4-C664-47E7-8F13-9F8F1F153990}">
      <dgm:prSet/>
      <dgm:spPr/>
      <dgm:t>
        <a:bodyPr/>
        <a:lstStyle/>
        <a:p>
          <a:endParaRPr lang="en-US"/>
        </a:p>
      </dgm:t>
    </dgm:pt>
    <dgm:pt modelId="{F3C69C82-E27A-4A88-B65F-55E92BD88C07}" type="pres">
      <dgm:prSet presAssocID="{8AF92EC8-1978-44CA-8DC6-1612649FC934}" presName="cycle" presStyleCnt="0">
        <dgm:presLayoutVars>
          <dgm:dir/>
          <dgm:resizeHandles val="exact"/>
        </dgm:presLayoutVars>
      </dgm:prSet>
      <dgm:spPr/>
    </dgm:pt>
    <dgm:pt modelId="{88C364BA-9845-4DFE-B41F-350BB0B41C96}" type="pres">
      <dgm:prSet presAssocID="{D3A8B3DC-7AEC-408E-A61B-8FB79420E901}" presName="node" presStyleLbl="node1" presStyleIdx="0" presStyleCnt="5">
        <dgm:presLayoutVars>
          <dgm:bulletEnabled val="1"/>
        </dgm:presLayoutVars>
      </dgm:prSet>
      <dgm:spPr/>
    </dgm:pt>
    <dgm:pt modelId="{EF52BA69-A58E-45B2-948D-B76190B1E8FC}" type="pres">
      <dgm:prSet presAssocID="{D3A8B3DC-7AEC-408E-A61B-8FB79420E901}" presName="spNode" presStyleCnt="0"/>
      <dgm:spPr/>
    </dgm:pt>
    <dgm:pt modelId="{E6FD0B97-CDD0-4B1B-A435-A06A46EEBA1C}" type="pres">
      <dgm:prSet presAssocID="{9A904081-600A-4396-93FA-E4F70A6BC2DB}" presName="sibTrans" presStyleLbl="sibTrans1D1" presStyleIdx="0" presStyleCnt="5"/>
      <dgm:spPr/>
    </dgm:pt>
    <dgm:pt modelId="{9E0EE742-1CED-4D56-AB32-284E3364FDCC}" type="pres">
      <dgm:prSet presAssocID="{449490A3-1D5C-4D6E-968F-D25C59D129C7}" presName="node" presStyleLbl="node1" presStyleIdx="1" presStyleCnt="5">
        <dgm:presLayoutVars>
          <dgm:bulletEnabled val="1"/>
        </dgm:presLayoutVars>
      </dgm:prSet>
      <dgm:spPr/>
    </dgm:pt>
    <dgm:pt modelId="{C984923D-E766-44EC-A808-83025565CFA8}" type="pres">
      <dgm:prSet presAssocID="{449490A3-1D5C-4D6E-968F-D25C59D129C7}" presName="spNode" presStyleCnt="0"/>
      <dgm:spPr/>
    </dgm:pt>
    <dgm:pt modelId="{BC57774E-E3CD-4286-A5FB-153FD1899A88}" type="pres">
      <dgm:prSet presAssocID="{7D97422F-F255-4945-9D1B-A97B032F9DCE}" presName="sibTrans" presStyleLbl="sibTrans1D1" presStyleIdx="1" presStyleCnt="5"/>
      <dgm:spPr/>
    </dgm:pt>
    <dgm:pt modelId="{B7CD7526-B67C-450E-A1C2-76A211C5650B}" type="pres">
      <dgm:prSet presAssocID="{4B8323AB-CB0A-405A-8726-02EB4473C480}" presName="node" presStyleLbl="node1" presStyleIdx="2" presStyleCnt="5">
        <dgm:presLayoutVars>
          <dgm:bulletEnabled val="1"/>
        </dgm:presLayoutVars>
      </dgm:prSet>
      <dgm:spPr/>
    </dgm:pt>
    <dgm:pt modelId="{E2C10984-C124-4671-AA91-9194652D28D9}" type="pres">
      <dgm:prSet presAssocID="{4B8323AB-CB0A-405A-8726-02EB4473C480}" presName="spNode" presStyleCnt="0"/>
      <dgm:spPr/>
    </dgm:pt>
    <dgm:pt modelId="{0382E8A6-758C-4A13-913D-7A577FB6A596}" type="pres">
      <dgm:prSet presAssocID="{00242655-7102-433A-8C38-FA5A86EE8DE8}" presName="sibTrans" presStyleLbl="sibTrans1D1" presStyleIdx="2" presStyleCnt="5"/>
      <dgm:spPr/>
    </dgm:pt>
    <dgm:pt modelId="{495EFFA1-33B1-45E5-9779-7CA356C0EB50}" type="pres">
      <dgm:prSet presAssocID="{CFB0AC83-7078-44CF-BF7C-0C3054EE39A7}" presName="node" presStyleLbl="node1" presStyleIdx="3" presStyleCnt="5">
        <dgm:presLayoutVars>
          <dgm:bulletEnabled val="1"/>
        </dgm:presLayoutVars>
      </dgm:prSet>
      <dgm:spPr/>
    </dgm:pt>
    <dgm:pt modelId="{5CA3D7FC-5C81-4660-8CBF-D21C84F7F808}" type="pres">
      <dgm:prSet presAssocID="{CFB0AC83-7078-44CF-BF7C-0C3054EE39A7}" presName="spNode" presStyleCnt="0"/>
      <dgm:spPr/>
    </dgm:pt>
    <dgm:pt modelId="{8618FDDA-3086-4863-AD56-1E94548FBA32}" type="pres">
      <dgm:prSet presAssocID="{FA051F60-0881-4DC2-80E4-282D67F434A1}" presName="sibTrans" presStyleLbl="sibTrans1D1" presStyleIdx="3" presStyleCnt="5"/>
      <dgm:spPr/>
    </dgm:pt>
    <dgm:pt modelId="{FFA5BF02-BF81-4AE1-AD2E-04846B802C31}" type="pres">
      <dgm:prSet presAssocID="{F9A35247-1228-41C4-A52F-48E40069C3ED}" presName="node" presStyleLbl="node1" presStyleIdx="4" presStyleCnt="5">
        <dgm:presLayoutVars>
          <dgm:bulletEnabled val="1"/>
        </dgm:presLayoutVars>
      </dgm:prSet>
      <dgm:spPr/>
    </dgm:pt>
    <dgm:pt modelId="{2672CF64-8463-4623-8AAE-7BE666502164}" type="pres">
      <dgm:prSet presAssocID="{F9A35247-1228-41C4-A52F-48E40069C3ED}" presName="spNode" presStyleCnt="0"/>
      <dgm:spPr/>
    </dgm:pt>
    <dgm:pt modelId="{F1894EB2-8856-4D60-BC6B-6DAF5D19EA5D}" type="pres">
      <dgm:prSet presAssocID="{98B33401-EBC8-4258-AD79-B04900A44AC0}" presName="sibTrans" presStyleLbl="sibTrans1D1" presStyleIdx="4" presStyleCnt="5"/>
      <dgm:spPr/>
    </dgm:pt>
  </dgm:ptLst>
  <dgm:cxnLst>
    <dgm:cxn modelId="{FD83EB19-782B-43BA-B744-48FCD011D750}" type="presOf" srcId="{D3A8B3DC-7AEC-408E-A61B-8FB79420E901}" destId="{88C364BA-9845-4DFE-B41F-350BB0B41C96}" srcOrd="0" destOrd="0" presId="urn:microsoft.com/office/officeart/2005/8/layout/cycle5"/>
    <dgm:cxn modelId="{9E0D3632-F8DA-4069-A2B2-93F531B02663}" srcId="{8AF92EC8-1978-44CA-8DC6-1612649FC934}" destId="{CFB0AC83-7078-44CF-BF7C-0C3054EE39A7}" srcOrd="3" destOrd="0" parTransId="{134560A5-D686-4814-A68C-8B4EB23767FE}" sibTransId="{FA051F60-0881-4DC2-80E4-282D67F434A1}"/>
    <dgm:cxn modelId="{8D4A7961-33D4-4CE9-9E1B-6940DB019C47}" type="presOf" srcId="{98B33401-EBC8-4258-AD79-B04900A44AC0}" destId="{F1894EB2-8856-4D60-BC6B-6DAF5D19EA5D}" srcOrd="0" destOrd="0" presId="urn:microsoft.com/office/officeart/2005/8/layout/cycle5"/>
    <dgm:cxn modelId="{27E73450-41EF-4D03-8204-4B1ADC0D4B94}" type="presOf" srcId="{F9A35247-1228-41C4-A52F-48E40069C3ED}" destId="{FFA5BF02-BF81-4AE1-AD2E-04846B802C31}" srcOrd="0" destOrd="0" presId="urn:microsoft.com/office/officeart/2005/8/layout/cycle5"/>
    <dgm:cxn modelId="{BBDDEB53-69CA-42E9-8C58-F4EA2AA857A1}" type="presOf" srcId="{4B8323AB-CB0A-405A-8726-02EB4473C480}" destId="{B7CD7526-B67C-450E-A1C2-76A211C5650B}" srcOrd="0" destOrd="0" presId="urn:microsoft.com/office/officeart/2005/8/layout/cycle5"/>
    <dgm:cxn modelId="{E8A23482-1940-4120-84F2-4F32CF1CEE27}" type="presOf" srcId="{449490A3-1D5C-4D6E-968F-D25C59D129C7}" destId="{9E0EE742-1CED-4D56-AB32-284E3364FDCC}" srcOrd="0" destOrd="0" presId="urn:microsoft.com/office/officeart/2005/8/layout/cycle5"/>
    <dgm:cxn modelId="{40287B82-5C2A-4AD5-8060-4DCC6DC3913A}" type="presOf" srcId="{7D97422F-F255-4945-9D1B-A97B032F9DCE}" destId="{BC57774E-E3CD-4286-A5FB-153FD1899A88}" srcOrd="0" destOrd="0" presId="urn:microsoft.com/office/officeart/2005/8/layout/cycle5"/>
    <dgm:cxn modelId="{A97CFA8A-834E-47B9-8EE0-D6C08369CAFF}" type="presOf" srcId="{9A904081-600A-4396-93FA-E4F70A6BC2DB}" destId="{E6FD0B97-CDD0-4B1B-A435-A06A46EEBA1C}" srcOrd="0" destOrd="0" presId="urn:microsoft.com/office/officeart/2005/8/layout/cycle5"/>
    <dgm:cxn modelId="{60DB2DA3-EF6E-4FE8-956B-82BC7D4A56EA}" srcId="{8AF92EC8-1978-44CA-8DC6-1612649FC934}" destId="{F9A35247-1228-41C4-A52F-48E40069C3ED}" srcOrd="4" destOrd="0" parTransId="{3A4FB2F5-AED7-40D1-B0C4-28BDAD89C260}" sibTransId="{98B33401-EBC8-4258-AD79-B04900A44AC0}"/>
    <dgm:cxn modelId="{C83FB5CF-933E-4FA1-9969-89FCA3F0D123}" type="presOf" srcId="{FA051F60-0881-4DC2-80E4-282D67F434A1}" destId="{8618FDDA-3086-4863-AD56-1E94548FBA32}" srcOrd="0" destOrd="0" presId="urn:microsoft.com/office/officeart/2005/8/layout/cycle5"/>
    <dgm:cxn modelId="{59ABF3D1-0591-40DC-A0C3-DB69D7FC7A1E}" type="presOf" srcId="{00242655-7102-433A-8C38-FA5A86EE8DE8}" destId="{0382E8A6-758C-4A13-913D-7A577FB6A596}" srcOrd="0" destOrd="0" presId="urn:microsoft.com/office/officeart/2005/8/layout/cycle5"/>
    <dgm:cxn modelId="{2D0C86E4-C664-47E7-8F13-9F8F1F153990}" srcId="{8AF92EC8-1978-44CA-8DC6-1612649FC934}" destId="{449490A3-1D5C-4D6E-968F-D25C59D129C7}" srcOrd="1" destOrd="0" parTransId="{B57C8606-D2BC-4F15-9FA9-24031C93433F}" sibTransId="{7D97422F-F255-4945-9D1B-A97B032F9DCE}"/>
    <dgm:cxn modelId="{82F26AE5-BB22-4E88-ADE1-8755735D52E3}" type="presOf" srcId="{8AF92EC8-1978-44CA-8DC6-1612649FC934}" destId="{F3C69C82-E27A-4A88-B65F-55E92BD88C07}" srcOrd="0" destOrd="0" presId="urn:microsoft.com/office/officeart/2005/8/layout/cycle5"/>
    <dgm:cxn modelId="{8CE726F1-F2EC-45B2-A718-684FB936E172}" srcId="{8AF92EC8-1978-44CA-8DC6-1612649FC934}" destId="{4B8323AB-CB0A-405A-8726-02EB4473C480}" srcOrd="2" destOrd="0" parTransId="{6FC1612F-3F39-4C11-9325-4D0379A04B9C}" sibTransId="{00242655-7102-433A-8C38-FA5A86EE8DE8}"/>
    <dgm:cxn modelId="{83C81AFB-021C-421B-9BF9-BBCA86D41A94}" srcId="{8AF92EC8-1978-44CA-8DC6-1612649FC934}" destId="{D3A8B3DC-7AEC-408E-A61B-8FB79420E901}" srcOrd="0" destOrd="0" parTransId="{9F7AFEB2-83C3-4BC8-A228-F5DBCDE63646}" sibTransId="{9A904081-600A-4396-93FA-E4F70A6BC2DB}"/>
    <dgm:cxn modelId="{9F2795FC-A233-4FCB-9141-58B7BC5D8E6E}" type="presOf" srcId="{CFB0AC83-7078-44CF-BF7C-0C3054EE39A7}" destId="{495EFFA1-33B1-45E5-9779-7CA356C0EB50}" srcOrd="0" destOrd="0" presId="urn:microsoft.com/office/officeart/2005/8/layout/cycle5"/>
    <dgm:cxn modelId="{8D68493A-43E7-4222-9646-C8721519BB0E}" type="presParOf" srcId="{F3C69C82-E27A-4A88-B65F-55E92BD88C07}" destId="{88C364BA-9845-4DFE-B41F-350BB0B41C96}" srcOrd="0" destOrd="0" presId="urn:microsoft.com/office/officeart/2005/8/layout/cycle5"/>
    <dgm:cxn modelId="{C58EE595-62DC-4F32-BE33-332551BA1D23}" type="presParOf" srcId="{F3C69C82-E27A-4A88-B65F-55E92BD88C07}" destId="{EF52BA69-A58E-45B2-948D-B76190B1E8FC}" srcOrd="1" destOrd="0" presId="urn:microsoft.com/office/officeart/2005/8/layout/cycle5"/>
    <dgm:cxn modelId="{8B36D2DF-58D7-4162-A53D-C662EB4BB3C2}" type="presParOf" srcId="{F3C69C82-E27A-4A88-B65F-55E92BD88C07}" destId="{E6FD0B97-CDD0-4B1B-A435-A06A46EEBA1C}" srcOrd="2" destOrd="0" presId="urn:microsoft.com/office/officeart/2005/8/layout/cycle5"/>
    <dgm:cxn modelId="{26B2E704-F65B-4DA0-ADA0-E514885A881E}" type="presParOf" srcId="{F3C69C82-E27A-4A88-B65F-55E92BD88C07}" destId="{9E0EE742-1CED-4D56-AB32-284E3364FDCC}" srcOrd="3" destOrd="0" presId="urn:microsoft.com/office/officeart/2005/8/layout/cycle5"/>
    <dgm:cxn modelId="{F84D48A4-7782-4158-9B7A-90C12E986F37}" type="presParOf" srcId="{F3C69C82-E27A-4A88-B65F-55E92BD88C07}" destId="{C984923D-E766-44EC-A808-83025565CFA8}" srcOrd="4" destOrd="0" presId="urn:microsoft.com/office/officeart/2005/8/layout/cycle5"/>
    <dgm:cxn modelId="{CD604691-966B-4B6B-9003-3BDAC770AD03}" type="presParOf" srcId="{F3C69C82-E27A-4A88-B65F-55E92BD88C07}" destId="{BC57774E-E3CD-4286-A5FB-153FD1899A88}" srcOrd="5" destOrd="0" presId="urn:microsoft.com/office/officeart/2005/8/layout/cycle5"/>
    <dgm:cxn modelId="{A7286F37-9D4A-467C-9C27-7DB757E2DE2C}" type="presParOf" srcId="{F3C69C82-E27A-4A88-B65F-55E92BD88C07}" destId="{B7CD7526-B67C-450E-A1C2-76A211C5650B}" srcOrd="6" destOrd="0" presId="urn:microsoft.com/office/officeart/2005/8/layout/cycle5"/>
    <dgm:cxn modelId="{DD66AD56-60A3-413D-916E-ADF01EBF9302}" type="presParOf" srcId="{F3C69C82-E27A-4A88-B65F-55E92BD88C07}" destId="{E2C10984-C124-4671-AA91-9194652D28D9}" srcOrd="7" destOrd="0" presId="urn:microsoft.com/office/officeart/2005/8/layout/cycle5"/>
    <dgm:cxn modelId="{747A1F17-3674-45B1-9B18-EA030B87D7A3}" type="presParOf" srcId="{F3C69C82-E27A-4A88-B65F-55E92BD88C07}" destId="{0382E8A6-758C-4A13-913D-7A577FB6A596}" srcOrd="8" destOrd="0" presId="urn:microsoft.com/office/officeart/2005/8/layout/cycle5"/>
    <dgm:cxn modelId="{CC88218F-BF90-4B32-B716-287286533C48}" type="presParOf" srcId="{F3C69C82-E27A-4A88-B65F-55E92BD88C07}" destId="{495EFFA1-33B1-45E5-9779-7CA356C0EB50}" srcOrd="9" destOrd="0" presId="urn:microsoft.com/office/officeart/2005/8/layout/cycle5"/>
    <dgm:cxn modelId="{2F754991-5686-4349-AF89-49EECD1E092D}" type="presParOf" srcId="{F3C69C82-E27A-4A88-B65F-55E92BD88C07}" destId="{5CA3D7FC-5C81-4660-8CBF-D21C84F7F808}" srcOrd="10" destOrd="0" presId="urn:microsoft.com/office/officeart/2005/8/layout/cycle5"/>
    <dgm:cxn modelId="{3BCBFFD3-4BD1-4767-B9DD-5FAD23A12453}" type="presParOf" srcId="{F3C69C82-E27A-4A88-B65F-55E92BD88C07}" destId="{8618FDDA-3086-4863-AD56-1E94548FBA32}" srcOrd="11" destOrd="0" presId="urn:microsoft.com/office/officeart/2005/8/layout/cycle5"/>
    <dgm:cxn modelId="{31376B4B-CBE9-4798-B966-521A99BEBC39}" type="presParOf" srcId="{F3C69C82-E27A-4A88-B65F-55E92BD88C07}" destId="{FFA5BF02-BF81-4AE1-AD2E-04846B802C31}" srcOrd="12" destOrd="0" presId="urn:microsoft.com/office/officeart/2005/8/layout/cycle5"/>
    <dgm:cxn modelId="{39A471B6-23F8-45D3-BB1E-FF1CA78E3AF7}" type="presParOf" srcId="{F3C69C82-E27A-4A88-B65F-55E92BD88C07}" destId="{2672CF64-8463-4623-8AAE-7BE666502164}" srcOrd="13" destOrd="0" presId="urn:microsoft.com/office/officeart/2005/8/layout/cycle5"/>
    <dgm:cxn modelId="{A13D13EA-1A31-42EA-B052-8A002EF1EE7A}" type="presParOf" srcId="{F3C69C82-E27A-4A88-B65F-55E92BD88C07}" destId="{F1894EB2-8856-4D60-BC6B-6DAF5D19EA5D}" srcOrd="14" destOrd="0" presId="urn:microsoft.com/office/officeart/2005/8/layout/cycle5"/>
  </dgm:cxnLst>
  <dgm:bg>
    <a:effect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6E6A483-DE38-44CF-AF1E-B2A878FA38F9}" type="doc">
      <dgm:prSet loTypeId="urn:microsoft.com/office/officeart/2005/8/layout/hierarchy1" loCatId="hierarchy" qsTypeId="urn:microsoft.com/office/officeart/2005/8/quickstyle/simple1" qsCatId="simple" csTypeId="urn:microsoft.com/office/officeart/2005/8/colors/accent1_2" csCatId="accent1" phldr="1"/>
      <dgm:spPr/>
      <dgm:t>
        <a:bodyPr/>
        <a:lstStyle/>
        <a:p>
          <a:endParaRPr lang="en-US"/>
        </a:p>
      </dgm:t>
    </dgm:pt>
    <dgm:pt modelId="{E996CB4F-27FD-4689-9135-6DC7D2FE7615}">
      <dgm:prSet phldrT="[Text]"/>
      <dgm:spPr>
        <a:solidFill>
          <a:schemeClr val="tx1">
            <a:alpha val="22000"/>
          </a:schemeClr>
        </a:solidFill>
        <a:ln>
          <a:noFill/>
        </a:ln>
      </dgm:spPr>
      <dgm:t>
        <a:bodyPr/>
        <a:lstStyle/>
        <a:p>
          <a:r>
            <a:rPr lang="en-US" dirty="0">
              <a:solidFill>
                <a:schemeClr val="bg1"/>
              </a:solidFill>
            </a:rPr>
            <a:t>Type 1</a:t>
          </a:r>
        </a:p>
      </dgm:t>
    </dgm:pt>
    <dgm:pt modelId="{212C5248-7163-4974-A0FE-F0158BFE28BA}" type="parTrans" cxnId="{7ED7D8AD-12A6-4781-80D9-4EDD2B703C9F}">
      <dgm:prSet/>
      <dgm:spPr>
        <a:ln w="31750">
          <a:solidFill>
            <a:schemeClr val="tx1"/>
          </a:solidFill>
        </a:ln>
      </dgm:spPr>
      <dgm:t>
        <a:bodyPr/>
        <a:lstStyle/>
        <a:p>
          <a:endParaRPr lang="en-US"/>
        </a:p>
      </dgm:t>
    </dgm:pt>
    <dgm:pt modelId="{D8C83393-8EA7-41A9-BBCA-BA7C5AB94792}" type="sibTrans" cxnId="{7ED7D8AD-12A6-4781-80D9-4EDD2B703C9F}">
      <dgm:prSet/>
      <dgm:spPr/>
      <dgm:t>
        <a:bodyPr/>
        <a:lstStyle/>
        <a:p>
          <a:endParaRPr lang="en-US"/>
        </a:p>
      </dgm:t>
    </dgm:pt>
    <dgm:pt modelId="{E3C7E7BF-2180-4A08-ABDE-85984014C2E8}">
      <dgm:prSet phldrT="[Text]"/>
      <dgm:spPr>
        <a:solidFill>
          <a:schemeClr val="tx1">
            <a:alpha val="22000"/>
          </a:schemeClr>
        </a:solidFill>
        <a:ln>
          <a:noFill/>
        </a:ln>
      </dgm:spPr>
      <dgm:t>
        <a:bodyPr/>
        <a:lstStyle/>
        <a:p>
          <a:r>
            <a:rPr lang="en-US" dirty="0">
              <a:solidFill>
                <a:schemeClr val="bg1"/>
              </a:solidFill>
            </a:rPr>
            <a:t>Topic 1</a:t>
          </a:r>
        </a:p>
      </dgm:t>
    </dgm:pt>
    <dgm:pt modelId="{623BDEA7-4FC4-4EC6-9F4E-F9CFA27EF3B5}" type="parTrans" cxnId="{679CD170-F042-4956-92A6-3A20BB0FC49C}">
      <dgm:prSet/>
      <dgm:spPr>
        <a:ln w="31750">
          <a:solidFill>
            <a:schemeClr val="tx1"/>
          </a:solidFill>
        </a:ln>
      </dgm:spPr>
      <dgm:t>
        <a:bodyPr/>
        <a:lstStyle/>
        <a:p>
          <a:endParaRPr lang="en-US"/>
        </a:p>
      </dgm:t>
    </dgm:pt>
    <dgm:pt modelId="{DBD6639D-9A24-43A8-86B9-700D2822EF1A}" type="sibTrans" cxnId="{679CD170-F042-4956-92A6-3A20BB0FC49C}">
      <dgm:prSet/>
      <dgm:spPr/>
      <dgm:t>
        <a:bodyPr/>
        <a:lstStyle/>
        <a:p>
          <a:endParaRPr lang="en-US"/>
        </a:p>
      </dgm:t>
    </dgm:pt>
    <dgm:pt modelId="{B4AB2DF4-5C22-4B31-B72A-0B00AE315C46}">
      <dgm:prSet phldrT="[Text]"/>
      <dgm:spPr>
        <a:solidFill>
          <a:schemeClr val="tx1">
            <a:alpha val="22000"/>
          </a:schemeClr>
        </a:solidFill>
        <a:ln>
          <a:noFill/>
        </a:ln>
      </dgm:spPr>
      <dgm:t>
        <a:bodyPr/>
        <a:lstStyle/>
        <a:p>
          <a:r>
            <a:rPr lang="en-US" dirty="0">
              <a:solidFill>
                <a:schemeClr val="bg1"/>
              </a:solidFill>
            </a:rPr>
            <a:t>Topic 2</a:t>
          </a:r>
        </a:p>
      </dgm:t>
    </dgm:pt>
    <dgm:pt modelId="{DD8AA107-ADCF-4E45-9E86-2B96CE6A7155}" type="parTrans" cxnId="{D05DA0A5-FF72-4A02-8EE7-F1DEE98A45A9}">
      <dgm:prSet/>
      <dgm:spPr>
        <a:ln w="31750">
          <a:solidFill>
            <a:schemeClr val="tx1"/>
          </a:solidFill>
        </a:ln>
      </dgm:spPr>
      <dgm:t>
        <a:bodyPr/>
        <a:lstStyle/>
        <a:p>
          <a:endParaRPr lang="en-US"/>
        </a:p>
      </dgm:t>
    </dgm:pt>
    <dgm:pt modelId="{C82C8670-25E8-4C03-8CDB-02F008D0A035}" type="sibTrans" cxnId="{D05DA0A5-FF72-4A02-8EE7-F1DEE98A45A9}">
      <dgm:prSet/>
      <dgm:spPr/>
      <dgm:t>
        <a:bodyPr/>
        <a:lstStyle/>
        <a:p>
          <a:endParaRPr lang="en-US"/>
        </a:p>
      </dgm:t>
    </dgm:pt>
    <dgm:pt modelId="{DB2142E1-2BAE-4077-A442-AA0BE257475D}">
      <dgm:prSet phldrT="[Text]"/>
      <dgm:spPr>
        <a:solidFill>
          <a:schemeClr val="tx1">
            <a:alpha val="22000"/>
          </a:schemeClr>
        </a:solidFill>
        <a:ln>
          <a:noFill/>
        </a:ln>
      </dgm:spPr>
      <dgm:t>
        <a:bodyPr/>
        <a:lstStyle/>
        <a:p>
          <a:r>
            <a:rPr lang="en-US" dirty="0">
              <a:solidFill>
                <a:schemeClr val="bg1"/>
              </a:solidFill>
            </a:rPr>
            <a:t>Type 2</a:t>
          </a:r>
        </a:p>
      </dgm:t>
    </dgm:pt>
    <dgm:pt modelId="{2BF13527-E956-48DD-BB1F-6177DBDB1CC2}" type="parTrans" cxnId="{253FDD69-7175-4F4F-90CB-F4640D3798C9}">
      <dgm:prSet/>
      <dgm:spPr>
        <a:ln w="31750">
          <a:solidFill>
            <a:schemeClr val="tx1"/>
          </a:solidFill>
        </a:ln>
      </dgm:spPr>
      <dgm:t>
        <a:bodyPr/>
        <a:lstStyle/>
        <a:p>
          <a:endParaRPr lang="en-US"/>
        </a:p>
      </dgm:t>
    </dgm:pt>
    <dgm:pt modelId="{230DF891-FD58-40DA-9E6E-F0CC7A6276BC}" type="sibTrans" cxnId="{253FDD69-7175-4F4F-90CB-F4640D3798C9}">
      <dgm:prSet/>
      <dgm:spPr/>
      <dgm:t>
        <a:bodyPr/>
        <a:lstStyle/>
        <a:p>
          <a:endParaRPr lang="en-US"/>
        </a:p>
      </dgm:t>
    </dgm:pt>
    <dgm:pt modelId="{145561C3-891E-4CC6-91E7-4209AF9EB166}">
      <dgm:prSet phldrT="[Text]"/>
      <dgm:spPr>
        <a:solidFill>
          <a:schemeClr val="tx1">
            <a:alpha val="22000"/>
          </a:schemeClr>
        </a:solidFill>
        <a:ln>
          <a:noFill/>
        </a:ln>
      </dgm:spPr>
      <dgm:t>
        <a:bodyPr/>
        <a:lstStyle/>
        <a:p>
          <a:r>
            <a:rPr lang="en-US" dirty="0">
              <a:solidFill>
                <a:schemeClr val="bg1"/>
              </a:solidFill>
            </a:rPr>
            <a:t>Topic 3</a:t>
          </a:r>
        </a:p>
      </dgm:t>
    </dgm:pt>
    <dgm:pt modelId="{F344CCC0-5F67-4285-8870-50FB4E6C8EE3}" type="parTrans" cxnId="{08AF1773-C42A-45AB-BD8F-9ABE4E5DE943}">
      <dgm:prSet/>
      <dgm:spPr>
        <a:ln w="31750">
          <a:solidFill>
            <a:schemeClr val="tx1"/>
          </a:solidFill>
        </a:ln>
      </dgm:spPr>
      <dgm:t>
        <a:bodyPr/>
        <a:lstStyle/>
        <a:p>
          <a:endParaRPr lang="en-US"/>
        </a:p>
      </dgm:t>
    </dgm:pt>
    <dgm:pt modelId="{DFDE713C-BE21-4E76-BC4C-1E69839F3C06}" type="sibTrans" cxnId="{08AF1773-C42A-45AB-BD8F-9ABE4E5DE943}">
      <dgm:prSet/>
      <dgm:spPr/>
      <dgm:t>
        <a:bodyPr/>
        <a:lstStyle/>
        <a:p>
          <a:endParaRPr lang="en-US"/>
        </a:p>
      </dgm:t>
    </dgm:pt>
    <dgm:pt modelId="{1F65E751-BBF6-4D1A-87FF-A2CE0B043A07}">
      <dgm:prSet phldrT="[Text]"/>
      <dgm:spPr>
        <a:solidFill>
          <a:schemeClr val="tx1">
            <a:alpha val="22000"/>
          </a:schemeClr>
        </a:solidFill>
        <a:ln>
          <a:noFill/>
        </a:ln>
      </dgm:spPr>
      <dgm:t>
        <a:bodyPr/>
        <a:lstStyle/>
        <a:p>
          <a:r>
            <a:rPr lang="en-US" dirty="0">
              <a:solidFill>
                <a:schemeClr val="bg1"/>
              </a:solidFill>
            </a:rPr>
            <a:t>Concept</a:t>
          </a:r>
          <a:r>
            <a:rPr lang="en-US" dirty="0"/>
            <a:t> </a:t>
          </a:r>
        </a:p>
      </dgm:t>
    </dgm:pt>
    <dgm:pt modelId="{0981A44D-E044-4F70-BC71-6FF619EBBB3D}" type="sibTrans" cxnId="{CDF1F833-6A61-46C6-AED3-EE5420E6C3C6}">
      <dgm:prSet/>
      <dgm:spPr/>
      <dgm:t>
        <a:bodyPr/>
        <a:lstStyle/>
        <a:p>
          <a:endParaRPr lang="en-US"/>
        </a:p>
      </dgm:t>
    </dgm:pt>
    <dgm:pt modelId="{8A32F7F2-8253-4502-AC94-953FF221E64E}" type="parTrans" cxnId="{CDF1F833-6A61-46C6-AED3-EE5420E6C3C6}">
      <dgm:prSet/>
      <dgm:spPr/>
      <dgm:t>
        <a:bodyPr/>
        <a:lstStyle/>
        <a:p>
          <a:endParaRPr lang="en-US"/>
        </a:p>
      </dgm:t>
    </dgm:pt>
    <dgm:pt modelId="{7F700ED4-F625-465A-878A-F65E69AFF566}" type="pres">
      <dgm:prSet presAssocID="{A6E6A483-DE38-44CF-AF1E-B2A878FA38F9}" presName="hierChild1" presStyleCnt="0">
        <dgm:presLayoutVars>
          <dgm:chPref val="1"/>
          <dgm:dir/>
          <dgm:animOne val="branch"/>
          <dgm:animLvl val="lvl"/>
          <dgm:resizeHandles/>
        </dgm:presLayoutVars>
      </dgm:prSet>
      <dgm:spPr/>
    </dgm:pt>
    <dgm:pt modelId="{7029263D-A8FA-45B9-9E21-767B07E580F7}" type="pres">
      <dgm:prSet presAssocID="{1F65E751-BBF6-4D1A-87FF-A2CE0B043A07}" presName="hierRoot1" presStyleCnt="0"/>
      <dgm:spPr/>
    </dgm:pt>
    <dgm:pt modelId="{1540CE7F-0E93-4C06-AF41-0C10C5B09389}" type="pres">
      <dgm:prSet presAssocID="{1F65E751-BBF6-4D1A-87FF-A2CE0B043A07}" presName="composite" presStyleCnt="0"/>
      <dgm:spPr/>
    </dgm:pt>
    <dgm:pt modelId="{F1F609C7-519D-4E74-950B-AD0726D15B04}" type="pres">
      <dgm:prSet presAssocID="{1F65E751-BBF6-4D1A-87FF-A2CE0B043A07}" presName="background" presStyleLbl="node0" presStyleIdx="0" presStyleCnt="1"/>
      <dgm:spPr>
        <a:solidFill>
          <a:schemeClr val="accent3"/>
        </a:solidFill>
      </dgm:spPr>
    </dgm:pt>
    <dgm:pt modelId="{D64FDA7C-6E60-4D9D-8FDC-3C44AE507DC6}" type="pres">
      <dgm:prSet presAssocID="{1F65E751-BBF6-4D1A-87FF-A2CE0B043A07}" presName="text" presStyleLbl="fgAcc0" presStyleIdx="0" presStyleCnt="1">
        <dgm:presLayoutVars>
          <dgm:chPref val="3"/>
        </dgm:presLayoutVars>
      </dgm:prSet>
      <dgm:spPr/>
    </dgm:pt>
    <dgm:pt modelId="{0A657779-B264-403A-ADED-C76769711B2A}" type="pres">
      <dgm:prSet presAssocID="{1F65E751-BBF6-4D1A-87FF-A2CE0B043A07}" presName="hierChild2" presStyleCnt="0"/>
      <dgm:spPr/>
    </dgm:pt>
    <dgm:pt modelId="{937497BA-9973-48AC-9B9D-B34375695C55}" type="pres">
      <dgm:prSet presAssocID="{212C5248-7163-4974-A0FE-F0158BFE28BA}" presName="Name10" presStyleLbl="parChTrans1D2" presStyleIdx="0" presStyleCnt="2"/>
      <dgm:spPr/>
    </dgm:pt>
    <dgm:pt modelId="{3B587538-3BE6-454D-BB46-6D2D1BDDCE83}" type="pres">
      <dgm:prSet presAssocID="{E996CB4F-27FD-4689-9135-6DC7D2FE7615}" presName="hierRoot2" presStyleCnt="0"/>
      <dgm:spPr/>
    </dgm:pt>
    <dgm:pt modelId="{A18D7B9A-FE4A-46F0-9F29-D79DBF375C3B}" type="pres">
      <dgm:prSet presAssocID="{E996CB4F-27FD-4689-9135-6DC7D2FE7615}" presName="composite2" presStyleCnt="0"/>
      <dgm:spPr/>
    </dgm:pt>
    <dgm:pt modelId="{33D4ED39-4AE8-4AF8-8BC3-89BF8A5C1172}" type="pres">
      <dgm:prSet presAssocID="{E996CB4F-27FD-4689-9135-6DC7D2FE7615}" presName="background2" presStyleLbl="node2" presStyleIdx="0" presStyleCnt="2"/>
      <dgm:spPr>
        <a:solidFill>
          <a:schemeClr val="accent3"/>
        </a:solidFill>
      </dgm:spPr>
    </dgm:pt>
    <dgm:pt modelId="{B24C7EBA-5C76-417F-B364-236C13069765}" type="pres">
      <dgm:prSet presAssocID="{E996CB4F-27FD-4689-9135-6DC7D2FE7615}" presName="text2" presStyleLbl="fgAcc2" presStyleIdx="0" presStyleCnt="2">
        <dgm:presLayoutVars>
          <dgm:chPref val="3"/>
        </dgm:presLayoutVars>
      </dgm:prSet>
      <dgm:spPr/>
    </dgm:pt>
    <dgm:pt modelId="{699D6BBA-49C0-4C61-A2DE-CBBD07407B0C}" type="pres">
      <dgm:prSet presAssocID="{E996CB4F-27FD-4689-9135-6DC7D2FE7615}" presName="hierChild3" presStyleCnt="0"/>
      <dgm:spPr/>
    </dgm:pt>
    <dgm:pt modelId="{AAB70F31-03DD-40B7-A712-AB653DD6C7B8}" type="pres">
      <dgm:prSet presAssocID="{623BDEA7-4FC4-4EC6-9F4E-F9CFA27EF3B5}" presName="Name17" presStyleLbl="parChTrans1D3" presStyleIdx="0" presStyleCnt="3"/>
      <dgm:spPr/>
    </dgm:pt>
    <dgm:pt modelId="{2DCDFD50-4E4F-447C-A28F-0E4A7EE12D4B}" type="pres">
      <dgm:prSet presAssocID="{E3C7E7BF-2180-4A08-ABDE-85984014C2E8}" presName="hierRoot3" presStyleCnt="0"/>
      <dgm:spPr/>
    </dgm:pt>
    <dgm:pt modelId="{99D5A3AA-D14D-4373-A549-CE75C7713D91}" type="pres">
      <dgm:prSet presAssocID="{E3C7E7BF-2180-4A08-ABDE-85984014C2E8}" presName="composite3" presStyleCnt="0"/>
      <dgm:spPr/>
    </dgm:pt>
    <dgm:pt modelId="{46DE4A5E-0DE6-4DE1-85B6-280C072C34CB}" type="pres">
      <dgm:prSet presAssocID="{E3C7E7BF-2180-4A08-ABDE-85984014C2E8}" presName="background3" presStyleLbl="node3" presStyleIdx="0" presStyleCnt="3"/>
      <dgm:spPr>
        <a:solidFill>
          <a:schemeClr val="accent3"/>
        </a:solidFill>
      </dgm:spPr>
    </dgm:pt>
    <dgm:pt modelId="{43D00A59-8F24-475F-9561-FD7FB4F47491}" type="pres">
      <dgm:prSet presAssocID="{E3C7E7BF-2180-4A08-ABDE-85984014C2E8}" presName="text3" presStyleLbl="fgAcc3" presStyleIdx="0" presStyleCnt="3">
        <dgm:presLayoutVars>
          <dgm:chPref val="3"/>
        </dgm:presLayoutVars>
      </dgm:prSet>
      <dgm:spPr/>
    </dgm:pt>
    <dgm:pt modelId="{F6FF5D3D-CD36-4A68-BC3F-71561877DB6D}" type="pres">
      <dgm:prSet presAssocID="{E3C7E7BF-2180-4A08-ABDE-85984014C2E8}" presName="hierChild4" presStyleCnt="0"/>
      <dgm:spPr/>
    </dgm:pt>
    <dgm:pt modelId="{05338D31-DE0C-47E4-8F8E-74CADA4B7028}" type="pres">
      <dgm:prSet presAssocID="{DD8AA107-ADCF-4E45-9E86-2B96CE6A7155}" presName="Name17" presStyleLbl="parChTrans1D3" presStyleIdx="1" presStyleCnt="3"/>
      <dgm:spPr/>
    </dgm:pt>
    <dgm:pt modelId="{23D84694-CFF4-48FB-8FC2-FD1F8D2DE968}" type="pres">
      <dgm:prSet presAssocID="{B4AB2DF4-5C22-4B31-B72A-0B00AE315C46}" presName="hierRoot3" presStyleCnt="0"/>
      <dgm:spPr/>
    </dgm:pt>
    <dgm:pt modelId="{8B505407-438B-46A1-AB4B-DB13DD3E4BB6}" type="pres">
      <dgm:prSet presAssocID="{B4AB2DF4-5C22-4B31-B72A-0B00AE315C46}" presName="composite3" presStyleCnt="0"/>
      <dgm:spPr/>
    </dgm:pt>
    <dgm:pt modelId="{7346DC78-C0AA-4194-9938-E0D85DD69053}" type="pres">
      <dgm:prSet presAssocID="{B4AB2DF4-5C22-4B31-B72A-0B00AE315C46}" presName="background3" presStyleLbl="node3" presStyleIdx="1" presStyleCnt="3"/>
      <dgm:spPr>
        <a:solidFill>
          <a:schemeClr val="accent3"/>
        </a:solidFill>
      </dgm:spPr>
    </dgm:pt>
    <dgm:pt modelId="{409B3B5D-A282-4ED1-A359-55D952414B79}" type="pres">
      <dgm:prSet presAssocID="{B4AB2DF4-5C22-4B31-B72A-0B00AE315C46}" presName="text3" presStyleLbl="fgAcc3" presStyleIdx="1" presStyleCnt="3">
        <dgm:presLayoutVars>
          <dgm:chPref val="3"/>
        </dgm:presLayoutVars>
      </dgm:prSet>
      <dgm:spPr/>
    </dgm:pt>
    <dgm:pt modelId="{93BDCC4A-C1B0-4FD1-9EF4-F62F859D0585}" type="pres">
      <dgm:prSet presAssocID="{B4AB2DF4-5C22-4B31-B72A-0B00AE315C46}" presName="hierChild4" presStyleCnt="0"/>
      <dgm:spPr/>
    </dgm:pt>
    <dgm:pt modelId="{0BFD8E3E-749C-4EC3-A96D-0C7DEC7B2B64}" type="pres">
      <dgm:prSet presAssocID="{2BF13527-E956-48DD-BB1F-6177DBDB1CC2}" presName="Name10" presStyleLbl="parChTrans1D2" presStyleIdx="1" presStyleCnt="2"/>
      <dgm:spPr/>
    </dgm:pt>
    <dgm:pt modelId="{E02A485B-B5D5-4EEC-B1E6-439D4D965189}" type="pres">
      <dgm:prSet presAssocID="{DB2142E1-2BAE-4077-A442-AA0BE257475D}" presName="hierRoot2" presStyleCnt="0"/>
      <dgm:spPr/>
    </dgm:pt>
    <dgm:pt modelId="{15BB4B82-3048-4082-A4F6-06A6D2B1F74F}" type="pres">
      <dgm:prSet presAssocID="{DB2142E1-2BAE-4077-A442-AA0BE257475D}" presName="composite2" presStyleCnt="0"/>
      <dgm:spPr/>
    </dgm:pt>
    <dgm:pt modelId="{6E47596A-0E5D-4C94-9F7F-E70D7C07DDC6}" type="pres">
      <dgm:prSet presAssocID="{DB2142E1-2BAE-4077-A442-AA0BE257475D}" presName="background2" presStyleLbl="node2" presStyleIdx="1" presStyleCnt="2"/>
      <dgm:spPr>
        <a:solidFill>
          <a:schemeClr val="accent3"/>
        </a:solidFill>
      </dgm:spPr>
    </dgm:pt>
    <dgm:pt modelId="{2A87F92D-7118-489C-801D-282DC0153F0C}" type="pres">
      <dgm:prSet presAssocID="{DB2142E1-2BAE-4077-A442-AA0BE257475D}" presName="text2" presStyleLbl="fgAcc2" presStyleIdx="1" presStyleCnt="2">
        <dgm:presLayoutVars>
          <dgm:chPref val="3"/>
        </dgm:presLayoutVars>
      </dgm:prSet>
      <dgm:spPr/>
    </dgm:pt>
    <dgm:pt modelId="{97BF8188-9376-478C-B2A8-55D4A79772DA}" type="pres">
      <dgm:prSet presAssocID="{DB2142E1-2BAE-4077-A442-AA0BE257475D}" presName="hierChild3" presStyleCnt="0"/>
      <dgm:spPr/>
    </dgm:pt>
    <dgm:pt modelId="{F56BC490-E83B-408B-A33F-EBDBF4CA063D}" type="pres">
      <dgm:prSet presAssocID="{F344CCC0-5F67-4285-8870-50FB4E6C8EE3}" presName="Name17" presStyleLbl="parChTrans1D3" presStyleIdx="2" presStyleCnt="3"/>
      <dgm:spPr/>
    </dgm:pt>
    <dgm:pt modelId="{04199C8F-FDC5-43CE-B711-445B489B6BED}" type="pres">
      <dgm:prSet presAssocID="{145561C3-891E-4CC6-91E7-4209AF9EB166}" presName="hierRoot3" presStyleCnt="0"/>
      <dgm:spPr/>
    </dgm:pt>
    <dgm:pt modelId="{41FC42A1-08CE-4212-B81A-2B6ACE1465D4}" type="pres">
      <dgm:prSet presAssocID="{145561C3-891E-4CC6-91E7-4209AF9EB166}" presName="composite3" presStyleCnt="0"/>
      <dgm:spPr/>
    </dgm:pt>
    <dgm:pt modelId="{FA04A09A-EC84-4430-BFB3-980119370646}" type="pres">
      <dgm:prSet presAssocID="{145561C3-891E-4CC6-91E7-4209AF9EB166}" presName="background3" presStyleLbl="node3" presStyleIdx="2" presStyleCnt="3"/>
      <dgm:spPr>
        <a:solidFill>
          <a:schemeClr val="accent3"/>
        </a:solidFill>
      </dgm:spPr>
    </dgm:pt>
    <dgm:pt modelId="{121FB174-44A5-44E1-97FC-387ECA918427}" type="pres">
      <dgm:prSet presAssocID="{145561C3-891E-4CC6-91E7-4209AF9EB166}" presName="text3" presStyleLbl="fgAcc3" presStyleIdx="2" presStyleCnt="3">
        <dgm:presLayoutVars>
          <dgm:chPref val="3"/>
        </dgm:presLayoutVars>
      </dgm:prSet>
      <dgm:spPr/>
    </dgm:pt>
    <dgm:pt modelId="{478B46D3-74EC-4115-A63B-7449D278C194}" type="pres">
      <dgm:prSet presAssocID="{145561C3-891E-4CC6-91E7-4209AF9EB166}" presName="hierChild4" presStyleCnt="0"/>
      <dgm:spPr/>
    </dgm:pt>
  </dgm:ptLst>
  <dgm:cxnLst>
    <dgm:cxn modelId="{12D0270C-B300-4772-9BED-1B2DD587C108}" type="presOf" srcId="{DB2142E1-2BAE-4077-A442-AA0BE257475D}" destId="{2A87F92D-7118-489C-801D-282DC0153F0C}" srcOrd="0" destOrd="0" presId="urn:microsoft.com/office/officeart/2005/8/layout/hierarchy1"/>
    <dgm:cxn modelId="{1BC02A19-3919-46B6-B6CB-703331DAACE2}" type="presOf" srcId="{1F65E751-BBF6-4D1A-87FF-A2CE0B043A07}" destId="{D64FDA7C-6E60-4D9D-8FDC-3C44AE507DC6}" srcOrd="0" destOrd="0" presId="urn:microsoft.com/office/officeart/2005/8/layout/hierarchy1"/>
    <dgm:cxn modelId="{CDF1F833-6A61-46C6-AED3-EE5420E6C3C6}" srcId="{A6E6A483-DE38-44CF-AF1E-B2A878FA38F9}" destId="{1F65E751-BBF6-4D1A-87FF-A2CE0B043A07}" srcOrd="0" destOrd="0" parTransId="{8A32F7F2-8253-4502-AC94-953FF221E64E}" sibTransId="{0981A44D-E044-4F70-BC71-6FF619EBBB3D}"/>
    <dgm:cxn modelId="{20126D37-C292-40C8-9043-CEE20A0A4534}" type="presOf" srcId="{B4AB2DF4-5C22-4B31-B72A-0B00AE315C46}" destId="{409B3B5D-A282-4ED1-A359-55D952414B79}" srcOrd="0" destOrd="0" presId="urn:microsoft.com/office/officeart/2005/8/layout/hierarchy1"/>
    <dgm:cxn modelId="{DF4F583D-ABA5-4080-86C1-CBC255A90C9C}" type="presOf" srcId="{F344CCC0-5F67-4285-8870-50FB4E6C8EE3}" destId="{F56BC490-E83B-408B-A33F-EBDBF4CA063D}" srcOrd="0" destOrd="0" presId="urn:microsoft.com/office/officeart/2005/8/layout/hierarchy1"/>
    <dgm:cxn modelId="{11C88A61-BF61-42C7-BE66-6564ACA58BEC}" type="presOf" srcId="{212C5248-7163-4974-A0FE-F0158BFE28BA}" destId="{937497BA-9973-48AC-9B9D-B34375695C55}" srcOrd="0" destOrd="0" presId="urn:microsoft.com/office/officeart/2005/8/layout/hierarchy1"/>
    <dgm:cxn modelId="{9DAFB765-86C6-470D-90BA-9723A8F6DF71}" type="presOf" srcId="{145561C3-891E-4CC6-91E7-4209AF9EB166}" destId="{121FB174-44A5-44E1-97FC-387ECA918427}" srcOrd="0" destOrd="0" presId="urn:microsoft.com/office/officeart/2005/8/layout/hierarchy1"/>
    <dgm:cxn modelId="{253FDD69-7175-4F4F-90CB-F4640D3798C9}" srcId="{1F65E751-BBF6-4D1A-87FF-A2CE0B043A07}" destId="{DB2142E1-2BAE-4077-A442-AA0BE257475D}" srcOrd="1" destOrd="0" parTransId="{2BF13527-E956-48DD-BB1F-6177DBDB1CC2}" sibTransId="{230DF891-FD58-40DA-9E6E-F0CC7A6276BC}"/>
    <dgm:cxn modelId="{679CD170-F042-4956-92A6-3A20BB0FC49C}" srcId="{E996CB4F-27FD-4689-9135-6DC7D2FE7615}" destId="{E3C7E7BF-2180-4A08-ABDE-85984014C2E8}" srcOrd="0" destOrd="0" parTransId="{623BDEA7-4FC4-4EC6-9F4E-F9CFA27EF3B5}" sibTransId="{DBD6639D-9A24-43A8-86B9-700D2822EF1A}"/>
    <dgm:cxn modelId="{6EA28451-A4C3-4F76-8F1A-7540707EDEDB}" type="presOf" srcId="{623BDEA7-4FC4-4EC6-9F4E-F9CFA27EF3B5}" destId="{AAB70F31-03DD-40B7-A712-AB653DD6C7B8}" srcOrd="0" destOrd="0" presId="urn:microsoft.com/office/officeart/2005/8/layout/hierarchy1"/>
    <dgm:cxn modelId="{08AF1773-C42A-45AB-BD8F-9ABE4E5DE943}" srcId="{DB2142E1-2BAE-4077-A442-AA0BE257475D}" destId="{145561C3-891E-4CC6-91E7-4209AF9EB166}" srcOrd="0" destOrd="0" parTransId="{F344CCC0-5F67-4285-8870-50FB4E6C8EE3}" sibTransId="{DFDE713C-BE21-4E76-BC4C-1E69839F3C06}"/>
    <dgm:cxn modelId="{8C86337C-4A96-43C3-B0F6-5C1F91A922CC}" type="presOf" srcId="{2BF13527-E956-48DD-BB1F-6177DBDB1CC2}" destId="{0BFD8E3E-749C-4EC3-A96D-0C7DEC7B2B64}" srcOrd="0" destOrd="0" presId="urn:microsoft.com/office/officeart/2005/8/layout/hierarchy1"/>
    <dgm:cxn modelId="{07AF3B7D-F35A-4910-BD42-0898B6719F29}" type="presOf" srcId="{DD8AA107-ADCF-4E45-9E86-2B96CE6A7155}" destId="{05338D31-DE0C-47E4-8F8E-74CADA4B7028}" srcOrd="0" destOrd="0" presId="urn:microsoft.com/office/officeart/2005/8/layout/hierarchy1"/>
    <dgm:cxn modelId="{30CD3F91-ACA4-429B-B730-B642D981101D}" type="presOf" srcId="{E3C7E7BF-2180-4A08-ABDE-85984014C2E8}" destId="{43D00A59-8F24-475F-9561-FD7FB4F47491}" srcOrd="0" destOrd="0" presId="urn:microsoft.com/office/officeart/2005/8/layout/hierarchy1"/>
    <dgm:cxn modelId="{D05DA0A5-FF72-4A02-8EE7-F1DEE98A45A9}" srcId="{E996CB4F-27FD-4689-9135-6DC7D2FE7615}" destId="{B4AB2DF4-5C22-4B31-B72A-0B00AE315C46}" srcOrd="1" destOrd="0" parTransId="{DD8AA107-ADCF-4E45-9E86-2B96CE6A7155}" sibTransId="{C82C8670-25E8-4C03-8CDB-02F008D0A035}"/>
    <dgm:cxn modelId="{7ED7D8AD-12A6-4781-80D9-4EDD2B703C9F}" srcId="{1F65E751-BBF6-4D1A-87FF-A2CE0B043A07}" destId="{E996CB4F-27FD-4689-9135-6DC7D2FE7615}" srcOrd="0" destOrd="0" parTransId="{212C5248-7163-4974-A0FE-F0158BFE28BA}" sibTransId="{D8C83393-8EA7-41A9-BBCA-BA7C5AB94792}"/>
    <dgm:cxn modelId="{35E886DA-E9F6-420D-A245-9CE4D8C95546}" type="presOf" srcId="{E996CB4F-27FD-4689-9135-6DC7D2FE7615}" destId="{B24C7EBA-5C76-417F-B364-236C13069765}" srcOrd="0" destOrd="0" presId="urn:microsoft.com/office/officeart/2005/8/layout/hierarchy1"/>
    <dgm:cxn modelId="{BEAA1DF9-E851-4DAE-BF7A-3542056977A2}" type="presOf" srcId="{A6E6A483-DE38-44CF-AF1E-B2A878FA38F9}" destId="{7F700ED4-F625-465A-878A-F65E69AFF566}" srcOrd="0" destOrd="0" presId="urn:microsoft.com/office/officeart/2005/8/layout/hierarchy1"/>
    <dgm:cxn modelId="{FD190941-23E3-4795-8D70-757DD6DE1A42}" type="presParOf" srcId="{7F700ED4-F625-465A-878A-F65E69AFF566}" destId="{7029263D-A8FA-45B9-9E21-767B07E580F7}" srcOrd="0" destOrd="0" presId="urn:microsoft.com/office/officeart/2005/8/layout/hierarchy1"/>
    <dgm:cxn modelId="{9E3B112B-D4B7-4B69-ACEE-ED4A420C67B2}" type="presParOf" srcId="{7029263D-A8FA-45B9-9E21-767B07E580F7}" destId="{1540CE7F-0E93-4C06-AF41-0C10C5B09389}" srcOrd="0" destOrd="0" presId="urn:microsoft.com/office/officeart/2005/8/layout/hierarchy1"/>
    <dgm:cxn modelId="{6649B336-8F2D-4353-8F48-A5C4A9072988}" type="presParOf" srcId="{1540CE7F-0E93-4C06-AF41-0C10C5B09389}" destId="{F1F609C7-519D-4E74-950B-AD0726D15B04}" srcOrd="0" destOrd="0" presId="urn:microsoft.com/office/officeart/2005/8/layout/hierarchy1"/>
    <dgm:cxn modelId="{02DBBC2E-EB03-4CC8-9C75-19DA3269CB8E}" type="presParOf" srcId="{1540CE7F-0E93-4C06-AF41-0C10C5B09389}" destId="{D64FDA7C-6E60-4D9D-8FDC-3C44AE507DC6}" srcOrd="1" destOrd="0" presId="urn:microsoft.com/office/officeart/2005/8/layout/hierarchy1"/>
    <dgm:cxn modelId="{459C82A2-A357-449D-832A-A8A5DC05E447}" type="presParOf" srcId="{7029263D-A8FA-45B9-9E21-767B07E580F7}" destId="{0A657779-B264-403A-ADED-C76769711B2A}" srcOrd="1" destOrd="0" presId="urn:microsoft.com/office/officeart/2005/8/layout/hierarchy1"/>
    <dgm:cxn modelId="{6E42DC64-12AD-4BFB-93B7-951EECFFD2C1}" type="presParOf" srcId="{0A657779-B264-403A-ADED-C76769711B2A}" destId="{937497BA-9973-48AC-9B9D-B34375695C55}" srcOrd="0" destOrd="0" presId="urn:microsoft.com/office/officeart/2005/8/layout/hierarchy1"/>
    <dgm:cxn modelId="{C0FCDC3E-71C2-4161-A2F2-90AF30594097}" type="presParOf" srcId="{0A657779-B264-403A-ADED-C76769711B2A}" destId="{3B587538-3BE6-454D-BB46-6D2D1BDDCE83}" srcOrd="1" destOrd="0" presId="urn:microsoft.com/office/officeart/2005/8/layout/hierarchy1"/>
    <dgm:cxn modelId="{CFBCD0A3-0D64-44E1-B487-934795071F55}" type="presParOf" srcId="{3B587538-3BE6-454D-BB46-6D2D1BDDCE83}" destId="{A18D7B9A-FE4A-46F0-9F29-D79DBF375C3B}" srcOrd="0" destOrd="0" presId="urn:microsoft.com/office/officeart/2005/8/layout/hierarchy1"/>
    <dgm:cxn modelId="{1A2F7256-299D-40F6-8F38-01E94F7A339D}" type="presParOf" srcId="{A18D7B9A-FE4A-46F0-9F29-D79DBF375C3B}" destId="{33D4ED39-4AE8-4AF8-8BC3-89BF8A5C1172}" srcOrd="0" destOrd="0" presId="urn:microsoft.com/office/officeart/2005/8/layout/hierarchy1"/>
    <dgm:cxn modelId="{8B7FC9CA-F82B-4FBF-B56C-623796619E4E}" type="presParOf" srcId="{A18D7B9A-FE4A-46F0-9F29-D79DBF375C3B}" destId="{B24C7EBA-5C76-417F-B364-236C13069765}" srcOrd="1" destOrd="0" presId="urn:microsoft.com/office/officeart/2005/8/layout/hierarchy1"/>
    <dgm:cxn modelId="{DAC40380-C448-4E34-8117-DD59A344EAD2}" type="presParOf" srcId="{3B587538-3BE6-454D-BB46-6D2D1BDDCE83}" destId="{699D6BBA-49C0-4C61-A2DE-CBBD07407B0C}" srcOrd="1" destOrd="0" presId="urn:microsoft.com/office/officeart/2005/8/layout/hierarchy1"/>
    <dgm:cxn modelId="{D78F0822-3B0B-4046-8E54-800086461EAE}" type="presParOf" srcId="{699D6BBA-49C0-4C61-A2DE-CBBD07407B0C}" destId="{AAB70F31-03DD-40B7-A712-AB653DD6C7B8}" srcOrd="0" destOrd="0" presId="urn:microsoft.com/office/officeart/2005/8/layout/hierarchy1"/>
    <dgm:cxn modelId="{DAF828DC-F165-40A6-9D1C-2E6BDC76BC07}" type="presParOf" srcId="{699D6BBA-49C0-4C61-A2DE-CBBD07407B0C}" destId="{2DCDFD50-4E4F-447C-A28F-0E4A7EE12D4B}" srcOrd="1" destOrd="0" presId="urn:microsoft.com/office/officeart/2005/8/layout/hierarchy1"/>
    <dgm:cxn modelId="{6436B99A-0E06-4C95-9752-3AED84FCBE0D}" type="presParOf" srcId="{2DCDFD50-4E4F-447C-A28F-0E4A7EE12D4B}" destId="{99D5A3AA-D14D-4373-A549-CE75C7713D91}" srcOrd="0" destOrd="0" presId="urn:microsoft.com/office/officeart/2005/8/layout/hierarchy1"/>
    <dgm:cxn modelId="{A3A72782-D3A4-4FD7-AF4C-E0B393025046}" type="presParOf" srcId="{99D5A3AA-D14D-4373-A549-CE75C7713D91}" destId="{46DE4A5E-0DE6-4DE1-85B6-280C072C34CB}" srcOrd="0" destOrd="0" presId="urn:microsoft.com/office/officeart/2005/8/layout/hierarchy1"/>
    <dgm:cxn modelId="{0AE4F204-16CA-4263-9762-0E7BA06A6F85}" type="presParOf" srcId="{99D5A3AA-D14D-4373-A549-CE75C7713D91}" destId="{43D00A59-8F24-475F-9561-FD7FB4F47491}" srcOrd="1" destOrd="0" presId="urn:microsoft.com/office/officeart/2005/8/layout/hierarchy1"/>
    <dgm:cxn modelId="{74AA1766-10EC-4E4C-AE3E-D270F0AB752C}" type="presParOf" srcId="{2DCDFD50-4E4F-447C-A28F-0E4A7EE12D4B}" destId="{F6FF5D3D-CD36-4A68-BC3F-71561877DB6D}" srcOrd="1" destOrd="0" presId="urn:microsoft.com/office/officeart/2005/8/layout/hierarchy1"/>
    <dgm:cxn modelId="{F268EFEF-148C-4C33-8895-78BA6DD3886E}" type="presParOf" srcId="{699D6BBA-49C0-4C61-A2DE-CBBD07407B0C}" destId="{05338D31-DE0C-47E4-8F8E-74CADA4B7028}" srcOrd="2" destOrd="0" presId="urn:microsoft.com/office/officeart/2005/8/layout/hierarchy1"/>
    <dgm:cxn modelId="{97175554-1C8A-4071-8FB4-D22389936CED}" type="presParOf" srcId="{699D6BBA-49C0-4C61-A2DE-CBBD07407B0C}" destId="{23D84694-CFF4-48FB-8FC2-FD1F8D2DE968}" srcOrd="3" destOrd="0" presId="urn:microsoft.com/office/officeart/2005/8/layout/hierarchy1"/>
    <dgm:cxn modelId="{E750B8AF-5857-4BEF-89D7-33C8396D35B9}" type="presParOf" srcId="{23D84694-CFF4-48FB-8FC2-FD1F8D2DE968}" destId="{8B505407-438B-46A1-AB4B-DB13DD3E4BB6}" srcOrd="0" destOrd="0" presId="urn:microsoft.com/office/officeart/2005/8/layout/hierarchy1"/>
    <dgm:cxn modelId="{B38AD22D-F2CB-4691-A9B0-8D1F3E13C5B0}" type="presParOf" srcId="{8B505407-438B-46A1-AB4B-DB13DD3E4BB6}" destId="{7346DC78-C0AA-4194-9938-E0D85DD69053}" srcOrd="0" destOrd="0" presId="urn:microsoft.com/office/officeart/2005/8/layout/hierarchy1"/>
    <dgm:cxn modelId="{30862122-DF67-46DF-9D1B-D2F8BB9DCEBA}" type="presParOf" srcId="{8B505407-438B-46A1-AB4B-DB13DD3E4BB6}" destId="{409B3B5D-A282-4ED1-A359-55D952414B79}" srcOrd="1" destOrd="0" presId="urn:microsoft.com/office/officeart/2005/8/layout/hierarchy1"/>
    <dgm:cxn modelId="{3797E223-F579-45F6-BFDD-00309255F760}" type="presParOf" srcId="{23D84694-CFF4-48FB-8FC2-FD1F8D2DE968}" destId="{93BDCC4A-C1B0-4FD1-9EF4-F62F859D0585}" srcOrd="1" destOrd="0" presId="urn:microsoft.com/office/officeart/2005/8/layout/hierarchy1"/>
    <dgm:cxn modelId="{88DD930D-65FC-41E0-97F2-B046500767FB}" type="presParOf" srcId="{0A657779-B264-403A-ADED-C76769711B2A}" destId="{0BFD8E3E-749C-4EC3-A96D-0C7DEC7B2B64}" srcOrd="2" destOrd="0" presId="urn:microsoft.com/office/officeart/2005/8/layout/hierarchy1"/>
    <dgm:cxn modelId="{BE7ED485-DF77-45DE-998F-0C1D84E7D9ED}" type="presParOf" srcId="{0A657779-B264-403A-ADED-C76769711B2A}" destId="{E02A485B-B5D5-4EEC-B1E6-439D4D965189}" srcOrd="3" destOrd="0" presId="urn:microsoft.com/office/officeart/2005/8/layout/hierarchy1"/>
    <dgm:cxn modelId="{FFBF2036-1019-4447-A243-A8A780DA2424}" type="presParOf" srcId="{E02A485B-B5D5-4EEC-B1E6-439D4D965189}" destId="{15BB4B82-3048-4082-A4F6-06A6D2B1F74F}" srcOrd="0" destOrd="0" presId="urn:microsoft.com/office/officeart/2005/8/layout/hierarchy1"/>
    <dgm:cxn modelId="{49D220FA-D4F6-4F4F-84BD-DA8D2F60F8AF}" type="presParOf" srcId="{15BB4B82-3048-4082-A4F6-06A6D2B1F74F}" destId="{6E47596A-0E5D-4C94-9F7F-E70D7C07DDC6}" srcOrd="0" destOrd="0" presId="urn:microsoft.com/office/officeart/2005/8/layout/hierarchy1"/>
    <dgm:cxn modelId="{A85AC3AC-0F0B-4E4E-9FA2-905404D0E66D}" type="presParOf" srcId="{15BB4B82-3048-4082-A4F6-06A6D2B1F74F}" destId="{2A87F92D-7118-489C-801D-282DC0153F0C}" srcOrd="1" destOrd="0" presId="urn:microsoft.com/office/officeart/2005/8/layout/hierarchy1"/>
    <dgm:cxn modelId="{6F3D961F-E93E-4F82-8854-9B553AC798C8}" type="presParOf" srcId="{E02A485B-B5D5-4EEC-B1E6-439D4D965189}" destId="{97BF8188-9376-478C-B2A8-55D4A79772DA}" srcOrd="1" destOrd="0" presId="urn:microsoft.com/office/officeart/2005/8/layout/hierarchy1"/>
    <dgm:cxn modelId="{6DF6BA0B-BC64-4D52-A237-B66F8BABF92F}" type="presParOf" srcId="{97BF8188-9376-478C-B2A8-55D4A79772DA}" destId="{F56BC490-E83B-408B-A33F-EBDBF4CA063D}" srcOrd="0" destOrd="0" presId="urn:microsoft.com/office/officeart/2005/8/layout/hierarchy1"/>
    <dgm:cxn modelId="{8F56F14E-D092-42FC-96A1-95B17478F3D0}" type="presParOf" srcId="{97BF8188-9376-478C-B2A8-55D4A79772DA}" destId="{04199C8F-FDC5-43CE-B711-445B489B6BED}" srcOrd="1" destOrd="0" presId="urn:microsoft.com/office/officeart/2005/8/layout/hierarchy1"/>
    <dgm:cxn modelId="{DD0E8324-D7C5-4A39-9955-DFFE212ABF92}" type="presParOf" srcId="{04199C8F-FDC5-43CE-B711-445B489B6BED}" destId="{41FC42A1-08CE-4212-B81A-2B6ACE1465D4}" srcOrd="0" destOrd="0" presId="urn:microsoft.com/office/officeart/2005/8/layout/hierarchy1"/>
    <dgm:cxn modelId="{FCA4CEC8-3CD8-4432-85E0-117F45059F0E}" type="presParOf" srcId="{41FC42A1-08CE-4212-B81A-2B6ACE1465D4}" destId="{FA04A09A-EC84-4430-BFB3-980119370646}" srcOrd="0" destOrd="0" presId="urn:microsoft.com/office/officeart/2005/8/layout/hierarchy1"/>
    <dgm:cxn modelId="{D3EDC83C-4A93-465D-BF37-5FA535E841A0}" type="presParOf" srcId="{41FC42A1-08CE-4212-B81A-2B6ACE1465D4}" destId="{121FB174-44A5-44E1-97FC-387ECA918427}" srcOrd="1" destOrd="0" presId="urn:microsoft.com/office/officeart/2005/8/layout/hierarchy1"/>
    <dgm:cxn modelId="{9EB40795-9B27-4D4D-AC0C-7B457E37CCC9}" type="presParOf" srcId="{04199C8F-FDC5-43CE-B711-445B489B6BED}" destId="{478B46D3-74EC-4115-A63B-7449D278C194}" srcOrd="1" destOrd="0" presId="urn:microsoft.com/office/officeart/2005/8/layout/hierarchy1"/>
  </dgm:cxnLst>
  <dgm:bg>
    <a:noFill/>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F1C0017-2B47-4F2B-B32D-0DB6069A4FA8}" type="doc">
      <dgm:prSet loTypeId="urn:microsoft.com/office/officeart/2005/8/layout/pyramid1" loCatId="pyramid" qsTypeId="urn:microsoft.com/office/officeart/2005/8/quickstyle/3d5" qsCatId="3D" csTypeId="urn:microsoft.com/office/officeart/2005/8/colors/accent1_2" csCatId="accent1" phldr="1"/>
      <dgm:spPr/>
    </dgm:pt>
    <dgm:pt modelId="{D079C75D-A0A7-4872-8B0B-2978BD444AF0}">
      <dgm:prSet phldrT="[Text]" custT="1"/>
      <dgm:spPr>
        <a:solidFill>
          <a:schemeClr val="tx1"/>
        </a:solidFill>
      </dgm:spPr>
      <dgm:t>
        <a:bodyPr/>
        <a:lstStyle/>
        <a:p>
          <a:r>
            <a:rPr lang="en-US" sz="1200" b="1" dirty="0">
              <a:ln>
                <a:noFill/>
              </a:ln>
              <a:solidFill>
                <a:schemeClr val="bg1"/>
              </a:solidFill>
            </a:rPr>
            <a:t>Concept 1</a:t>
          </a:r>
        </a:p>
      </dgm:t>
    </dgm:pt>
    <dgm:pt modelId="{24F557F8-C796-40C3-BFCD-D04EBA15E249}" type="parTrans" cxnId="{252EC6F7-21D1-4099-94C0-B69EDD2C8B0B}">
      <dgm:prSet/>
      <dgm:spPr/>
      <dgm:t>
        <a:bodyPr/>
        <a:lstStyle/>
        <a:p>
          <a:endParaRPr lang="en-US">
            <a:ln>
              <a:noFill/>
            </a:ln>
          </a:endParaRPr>
        </a:p>
      </dgm:t>
    </dgm:pt>
    <dgm:pt modelId="{B6EF28FA-9F5D-4E34-8EF7-2692C0C4FD0D}" type="sibTrans" cxnId="{252EC6F7-21D1-4099-94C0-B69EDD2C8B0B}">
      <dgm:prSet/>
      <dgm:spPr/>
      <dgm:t>
        <a:bodyPr/>
        <a:lstStyle/>
        <a:p>
          <a:endParaRPr lang="en-US">
            <a:ln>
              <a:noFill/>
            </a:ln>
          </a:endParaRPr>
        </a:p>
      </dgm:t>
    </dgm:pt>
    <dgm:pt modelId="{375FE337-DCD1-450D-958E-EF259D9D3B1B}">
      <dgm:prSet phldrT="[Text]" custT="1"/>
      <dgm:spPr>
        <a:solidFill>
          <a:schemeClr val="accent2"/>
        </a:solidFill>
      </dgm:spPr>
      <dgm:t>
        <a:bodyPr/>
        <a:lstStyle/>
        <a:p>
          <a:r>
            <a:rPr lang="en-US" sz="3200" b="1" dirty="0">
              <a:ln>
                <a:noFill/>
              </a:ln>
              <a:solidFill>
                <a:schemeClr val="bg1"/>
              </a:solidFill>
            </a:rPr>
            <a:t>Concept 2</a:t>
          </a:r>
        </a:p>
      </dgm:t>
    </dgm:pt>
    <dgm:pt modelId="{EB780DE7-B12D-4416-AC99-A3ADA113210B}" type="parTrans" cxnId="{42D95983-69CF-4EB2-9EFA-CF32B2B5D3AD}">
      <dgm:prSet/>
      <dgm:spPr/>
      <dgm:t>
        <a:bodyPr/>
        <a:lstStyle/>
        <a:p>
          <a:endParaRPr lang="en-US">
            <a:ln>
              <a:noFill/>
            </a:ln>
          </a:endParaRPr>
        </a:p>
      </dgm:t>
    </dgm:pt>
    <dgm:pt modelId="{49772B5D-826A-45F9-BF25-A15F09DC1024}" type="sibTrans" cxnId="{42D95983-69CF-4EB2-9EFA-CF32B2B5D3AD}">
      <dgm:prSet/>
      <dgm:spPr/>
      <dgm:t>
        <a:bodyPr/>
        <a:lstStyle/>
        <a:p>
          <a:endParaRPr lang="en-US">
            <a:ln>
              <a:noFill/>
            </a:ln>
          </a:endParaRPr>
        </a:p>
      </dgm:t>
    </dgm:pt>
    <dgm:pt modelId="{879DEFD1-0EAB-44A4-B67B-C47CC8B7E273}">
      <dgm:prSet phldrT="[Text]" custT="1"/>
      <dgm:spPr>
        <a:solidFill>
          <a:schemeClr val="accent2"/>
        </a:solidFill>
      </dgm:spPr>
      <dgm:t>
        <a:bodyPr/>
        <a:lstStyle/>
        <a:p>
          <a:r>
            <a:rPr lang="en-US" sz="5400" b="1" dirty="0">
              <a:ln>
                <a:noFill/>
              </a:ln>
              <a:solidFill>
                <a:schemeClr val="bg1"/>
              </a:solidFill>
            </a:rPr>
            <a:t>Concept</a:t>
          </a:r>
          <a:r>
            <a:rPr lang="en-US" sz="6600" b="1" dirty="0">
              <a:ln>
                <a:noFill/>
              </a:ln>
              <a:solidFill>
                <a:schemeClr val="bg1"/>
              </a:solidFill>
            </a:rPr>
            <a:t> 4</a:t>
          </a:r>
        </a:p>
      </dgm:t>
    </dgm:pt>
    <dgm:pt modelId="{2BB77395-11EC-4D99-9E5D-9C6924A4589E}" type="parTrans" cxnId="{29EB3C53-5B25-4821-ACBB-BB4861C5A93C}">
      <dgm:prSet/>
      <dgm:spPr/>
      <dgm:t>
        <a:bodyPr/>
        <a:lstStyle/>
        <a:p>
          <a:endParaRPr lang="en-US">
            <a:ln>
              <a:noFill/>
            </a:ln>
          </a:endParaRPr>
        </a:p>
      </dgm:t>
    </dgm:pt>
    <dgm:pt modelId="{5701C5A0-9B4B-4669-B74E-E1F9EEAC2EB5}" type="sibTrans" cxnId="{29EB3C53-5B25-4821-ACBB-BB4861C5A93C}">
      <dgm:prSet/>
      <dgm:spPr/>
      <dgm:t>
        <a:bodyPr/>
        <a:lstStyle/>
        <a:p>
          <a:endParaRPr lang="en-US">
            <a:ln>
              <a:noFill/>
            </a:ln>
          </a:endParaRPr>
        </a:p>
      </dgm:t>
    </dgm:pt>
    <dgm:pt modelId="{228F8E06-7888-45D1-B065-2C98CEF99607}">
      <dgm:prSet custT="1"/>
      <dgm:spPr>
        <a:solidFill>
          <a:schemeClr val="tx1"/>
        </a:solidFill>
      </dgm:spPr>
      <dgm:t>
        <a:bodyPr/>
        <a:lstStyle/>
        <a:p>
          <a:r>
            <a:rPr lang="en-US" sz="4400" b="1" dirty="0">
              <a:ln>
                <a:noFill/>
              </a:ln>
              <a:solidFill>
                <a:schemeClr val="bg1"/>
              </a:solidFill>
            </a:rPr>
            <a:t>Concept 3</a:t>
          </a:r>
        </a:p>
      </dgm:t>
    </dgm:pt>
    <dgm:pt modelId="{32F5EF7E-C6AF-4E62-97AA-FB0DBDC333D3}" type="parTrans" cxnId="{BD753F50-20A1-4CF7-B55D-5FE86A2DC2E8}">
      <dgm:prSet/>
      <dgm:spPr/>
      <dgm:t>
        <a:bodyPr/>
        <a:lstStyle/>
        <a:p>
          <a:endParaRPr lang="en-US">
            <a:ln>
              <a:noFill/>
            </a:ln>
          </a:endParaRPr>
        </a:p>
      </dgm:t>
    </dgm:pt>
    <dgm:pt modelId="{D7732AFE-AFC1-4EBD-80FF-9C19FCBCB146}" type="sibTrans" cxnId="{BD753F50-20A1-4CF7-B55D-5FE86A2DC2E8}">
      <dgm:prSet/>
      <dgm:spPr/>
      <dgm:t>
        <a:bodyPr/>
        <a:lstStyle/>
        <a:p>
          <a:endParaRPr lang="en-US">
            <a:ln>
              <a:noFill/>
            </a:ln>
          </a:endParaRPr>
        </a:p>
      </dgm:t>
    </dgm:pt>
    <dgm:pt modelId="{A34DDC6B-1EF8-4538-8F78-42D03CD81970}" type="pres">
      <dgm:prSet presAssocID="{AF1C0017-2B47-4F2B-B32D-0DB6069A4FA8}" presName="Name0" presStyleCnt="0">
        <dgm:presLayoutVars>
          <dgm:dir/>
          <dgm:animLvl val="lvl"/>
          <dgm:resizeHandles val="exact"/>
        </dgm:presLayoutVars>
      </dgm:prSet>
      <dgm:spPr/>
    </dgm:pt>
    <dgm:pt modelId="{67FE9A55-FF20-42F8-BD16-25F5D6BA1F41}" type="pres">
      <dgm:prSet presAssocID="{D079C75D-A0A7-4872-8B0B-2978BD444AF0}" presName="Name8" presStyleCnt="0"/>
      <dgm:spPr/>
    </dgm:pt>
    <dgm:pt modelId="{852987F5-C4CF-4BEB-852F-7C8E139F1BEE}" type="pres">
      <dgm:prSet presAssocID="{D079C75D-A0A7-4872-8B0B-2978BD444AF0}" presName="level" presStyleLbl="node1" presStyleIdx="0" presStyleCnt="4">
        <dgm:presLayoutVars>
          <dgm:chMax val="1"/>
          <dgm:bulletEnabled val="1"/>
        </dgm:presLayoutVars>
      </dgm:prSet>
      <dgm:spPr/>
    </dgm:pt>
    <dgm:pt modelId="{2260D2AF-B0CD-4F93-BA54-9651AD09E426}" type="pres">
      <dgm:prSet presAssocID="{D079C75D-A0A7-4872-8B0B-2978BD444AF0}" presName="levelTx" presStyleLbl="revTx" presStyleIdx="0" presStyleCnt="0">
        <dgm:presLayoutVars>
          <dgm:chMax val="1"/>
          <dgm:bulletEnabled val="1"/>
        </dgm:presLayoutVars>
      </dgm:prSet>
      <dgm:spPr/>
    </dgm:pt>
    <dgm:pt modelId="{F84877CB-7809-4C6A-BD20-C98D3CF420E8}" type="pres">
      <dgm:prSet presAssocID="{375FE337-DCD1-450D-958E-EF259D9D3B1B}" presName="Name8" presStyleCnt="0"/>
      <dgm:spPr/>
    </dgm:pt>
    <dgm:pt modelId="{8CE60718-F76A-42C6-A921-892401B6BCC2}" type="pres">
      <dgm:prSet presAssocID="{375FE337-DCD1-450D-958E-EF259D9D3B1B}" presName="level" presStyleLbl="node1" presStyleIdx="1" presStyleCnt="4">
        <dgm:presLayoutVars>
          <dgm:chMax val="1"/>
          <dgm:bulletEnabled val="1"/>
        </dgm:presLayoutVars>
      </dgm:prSet>
      <dgm:spPr/>
    </dgm:pt>
    <dgm:pt modelId="{FF0441EB-A6EB-4681-8C0F-2EDD372827FC}" type="pres">
      <dgm:prSet presAssocID="{375FE337-DCD1-450D-958E-EF259D9D3B1B}" presName="levelTx" presStyleLbl="revTx" presStyleIdx="0" presStyleCnt="0">
        <dgm:presLayoutVars>
          <dgm:chMax val="1"/>
          <dgm:bulletEnabled val="1"/>
        </dgm:presLayoutVars>
      </dgm:prSet>
      <dgm:spPr/>
    </dgm:pt>
    <dgm:pt modelId="{8620ED7B-153B-4F46-8BD2-1E64F9FE3CD8}" type="pres">
      <dgm:prSet presAssocID="{228F8E06-7888-45D1-B065-2C98CEF99607}" presName="Name8" presStyleCnt="0"/>
      <dgm:spPr/>
    </dgm:pt>
    <dgm:pt modelId="{91B55D3A-E9E1-44A7-B499-0D68760619A4}" type="pres">
      <dgm:prSet presAssocID="{228F8E06-7888-45D1-B065-2C98CEF99607}" presName="level" presStyleLbl="node1" presStyleIdx="2" presStyleCnt="4">
        <dgm:presLayoutVars>
          <dgm:chMax val="1"/>
          <dgm:bulletEnabled val="1"/>
        </dgm:presLayoutVars>
      </dgm:prSet>
      <dgm:spPr/>
    </dgm:pt>
    <dgm:pt modelId="{C87974B1-0AA5-461E-9F17-FE867AB34C70}" type="pres">
      <dgm:prSet presAssocID="{228F8E06-7888-45D1-B065-2C98CEF99607}" presName="levelTx" presStyleLbl="revTx" presStyleIdx="0" presStyleCnt="0">
        <dgm:presLayoutVars>
          <dgm:chMax val="1"/>
          <dgm:bulletEnabled val="1"/>
        </dgm:presLayoutVars>
      </dgm:prSet>
      <dgm:spPr/>
    </dgm:pt>
    <dgm:pt modelId="{09848677-4D73-4748-B439-224EDC22C7D6}" type="pres">
      <dgm:prSet presAssocID="{879DEFD1-0EAB-44A4-B67B-C47CC8B7E273}" presName="Name8" presStyleCnt="0"/>
      <dgm:spPr/>
    </dgm:pt>
    <dgm:pt modelId="{4DE6AA06-0897-4502-BDB9-B44028EAB6CD}" type="pres">
      <dgm:prSet presAssocID="{879DEFD1-0EAB-44A4-B67B-C47CC8B7E273}" presName="level" presStyleLbl="node1" presStyleIdx="3" presStyleCnt="4">
        <dgm:presLayoutVars>
          <dgm:chMax val="1"/>
          <dgm:bulletEnabled val="1"/>
        </dgm:presLayoutVars>
      </dgm:prSet>
      <dgm:spPr/>
    </dgm:pt>
    <dgm:pt modelId="{7867C2FF-8FBE-4F51-8A17-1F49CC2E20CB}" type="pres">
      <dgm:prSet presAssocID="{879DEFD1-0EAB-44A4-B67B-C47CC8B7E273}" presName="levelTx" presStyleLbl="revTx" presStyleIdx="0" presStyleCnt="0">
        <dgm:presLayoutVars>
          <dgm:chMax val="1"/>
          <dgm:bulletEnabled val="1"/>
        </dgm:presLayoutVars>
      </dgm:prSet>
      <dgm:spPr/>
    </dgm:pt>
  </dgm:ptLst>
  <dgm:cxnLst>
    <dgm:cxn modelId="{BB879608-8F7B-46F1-9417-D341AFB9845F}" type="presOf" srcId="{D079C75D-A0A7-4872-8B0B-2978BD444AF0}" destId="{2260D2AF-B0CD-4F93-BA54-9651AD09E426}" srcOrd="1" destOrd="0" presId="urn:microsoft.com/office/officeart/2005/8/layout/pyramid1"/>
    <dgm:cxn modelId="{7E300460-072B-4084-B7CE-AA78ED1A9B0E}" type="presOf" srcId="{228F8E06-7888-45D1-B065-2C98CEF99607}" destId="{C87974B1-0AA5-461E-9F17-FE867AB34C70}" srcOrd="1" destOrd="0" presId="urn:microsoft.com/office/officeart/2005/8/layout/pyramid1"/>
    <dgm:cxn modelId="{F1942441-808C-4678-918F-389BA3FC2ECD}" type="presOf" srcId="{375FE337-DCD1-450D-958E-EF259D9D3B1B}" destId="{FF0441EB-A6EB-4681-8C0F-2EDD372827FC}" srcOrd="1" destOrd="0" presId="urn:microsoft.com/office/officeart/2005/8/layout/pyramid1"/>
    <dgm:cxn modelId="{21D59946-ED06-451C-907C-131FB0787070}" type="presOf" srcId="{879DEFD1-0EAB-44A4-B67B-C47CC8B7E273}" destId="{7867C2FF-8FBE-4F51-8A17-1F49CC2E20CB}" srcOrd="1" destOrd="0" presId="urn:microsoft.com/office/officeart/2005/8/layout/pyramid1"/>
    <dgm:cxn modelId="{BD753F50-20A1-4CF7-B55D-5FE86A2DC2E8}" srcId="{AF1C0017-2B47-4F2B-B32D-0DB6069A4FA8}" destId="{228F8E06-7888-45D1-B065-2C98CEF99607}" srcOrd="2" destOrd="0" parTransId="{32F5EF7E-C6AF-4E62-97AA-FB0DBDC333D3}" sibTransId="{D7732AFE-AFC1-4EBD-80FF-9C19FCBCB146}"/>
    <dgm:cxn modelId="{29EB3C53-5B25-4821-ACBB-BB4861C5A93C}" srcId="{AF1C0017-2B47-4F2B-B32D-0DB6069A4FA8}" destId="{879DEFD1-0EAB-44A4-B67B-C47CC8B7E273}" srcOrd="3" destOrd="0" parTransId="{2BB77395-11EC-4D99-9E5D-9C6924A4589E}" sibTransId="{5701C5A0-9B4B-4669-B74E-E1F9EEAC2EB5}"/>
    <dgm:cxn modelId="{42D95983-69CF-4EB2-9EFA-CF32B2B5D3AD}" srcId="{AF1C0017-2B47-4F2B-B32D-0DB6069A4FA8}" destId="{375FE337-DCD1-450D-958E-EF259D9D3B1B}" srcOrd="1" destOrd="0" parTransId="{EB780DE7-B12D-4416-AC99-A3ADA113210B}" sibTransId="{49772B5D-826A-45F9-BF25-A15F09DC1024}"/>
    <dgm:cxn modelId="{EA2E69CA-2137-4FC2-A7A6-BD6B4DD9317D}" type="presOf" srcId="{879DEFD1-0EAB-44A4-B67B-C47CC8B7E273}" destId="{4DE6AA06-0897-4502-BDB9-B44028EAB6CD}" srcOrd="0" destOrd="0" presId="urn:microsoft.com/office/officeart/2005/8/layout/pyramid1"/>
    <dgm:cxn modelId="{4936E4DA-D61D-4367-AB43-D93BD7ED85CC}" type="presOf" srcId="{D079C75D-A0A7-4872-8B0B-2978BD444AF0}" destId="{852987F5-C4CF-4BEB-852F-7C8E139F1BEE}" srcOrd="0" destOrd="0" presId="urn:microsoft.com/office/officeart/2005/8/layout/pyramid1"/>
    <dgm:cxn modelId="{EA20C4E2-1A78-4A9E-A04A-B8B0ADCF5E72}" type="presOf" srcId="{AF1C0017-2B47-4F2B-B32D-0DB6069A4FA8}" destId="{A34DDC6B-1EF8-4538-8F78-42D03CD81970}" srcOrd="0" destOrd="0" presId="urn:microsoft.com/office/officeart/2005/8/layout/pyramid1"/>
    <dgm:cxn modelId="{AC7568EB-0877-48FB-A9DF-0CC905DEF048}" type="presOf" srcId="{228F8E06-7888-45D1-B065-2C98CEF99607}" destId="{91B55D3A-E9E1-44A7-B499-0D68760619A4}" srcOrd="0" destOrd="0" presId="urn:microsoft.com/office/officeart/2005/8/layout/pyramid1"/>
    <dgm:cxn modelId="{252EC6F7-21D1-4099-94C0-B69EDD2C8B0B}" srcId="{AF1C0017-2B47-4F2B-B32D-0DB6069A4FA8}" destId="{D079C75D-A0A7-4872-8B0B-2978BD444AF0}" srcOrd="0" destOrd="0" parTransId="{24F557F8-C796-40C3-BFCD-D04EBA15E249}" sibTransId="{B6EF28FA-9F5D-4E34-8EF7-2692C0C4FD0D}"/>
    <dgm:cxn modelId="{6669E1F9-04BC-46D5-9333-20B6A7BF4630}" type="presOf" srcId="{375FE337-DCD1-450D-958E-EF259D9D3B1B}" destId="{8CE60718-F76A-42C6-A921-892401B6BCC2}" srcOrd="0" destOrd="0" presId="urn:microsoft.com/office/officeart/2005/8/layout/pyramid1"/>
    <dgm:cxn modelId="{6E431D5A-D584-44FC-9F58-E60FA5DF9E51}" type="presParOf" srcId="{A34DDC6B-1EF8-4538-8F78-42D03CD81970}" destId="{67FE9A55-FF20-42F8-BD16-25F5D6BA1F41}" srcOrd="0" destOrd="0" presId="urn:microsoft.com/office/officeart/2005/8/layout/pyramid1"/>
    <dgm:cxn modelId="{FF9FC596-49C7-45B6-9615-C5203E8913AF}" type="presParOf" srcId="{67FE9A55-FF20-42F8-BD16-25F5D6BA1F41}" destId="{852987F5-C4CF-4BEB-852F-7C8E139F1BEE}" srcOrd="0" destOrd="0" presId="urn:microsoft.com/office/officeart/2005/8/layout/pyramid1"/>
    <dgm:cxn modelId="{3BB69FBD-9A5B-4A7E-98D8-E4606A7BDFDA}" type="presParOf" srcId="{67FE9A55-FF20-42F8-BD16-25F5D6BA1F41}" destId="{2260D2AF-B0CD-4F93-BA54-9651AD09E426}" srcOrd="1" destOrd="0" presId="urn:microsoft.com/office/officeart/2005/8/layout/pyramid1"/>
    <dgm:cxn modelId="{5D34EE0B-C9F0-4F8B-BCE8-A39160F7284A}" type="presParOf" srcId="{A34DDC6B-1EF8-4538-8F78-42D03CD81970}" destId="{F84877CB-7809-4C6A-BD20-C98D3CF420E8}" srcOrd="1" destOrd="0" presId="urn:microsoft.com/office/officeart/2005/8/layout/pyramid1"/>
    <dgm:cxn modelId="{334BF394-8490-4759-B590-6DC680574615}" type="presParOf" srcId="{F84877CB-7809-4C6A-BD20-C98D3CF420E8}" destId="{8CE60718-F76A-42C6-A921-892401B6BCC2}" srcOrd="0" destOrd="0" presId="urn:microsoft.com/office/officeart/2005/8/layout/pyramid1"/>
    <dgm:cxn modelId="{E735FACB-1675-4656-8DDA-D4A4E91A30C9}" type="presParOf" srcId="{F84877CB-7809-4C6A-BD20-C98D3CF420E8}" destId="{FF0441EB-A6EB-4681-8C0F-2EDD372827FC}" srcOrd="1" destOrd="0" presId="urn:microsoft.com/office/officeart/2005/8/layout/pyramid1"/>
    <dgm:cxn modelId="{B8F96000-CE56-4301-B2DC-8487BE3B4112}" type="presParOf" srcId="{A34DDC6B-1EF8-4538-8F78-42D03CD81970}" destId="{8620ED7B-153B-4F46-8BD2-1E64F9FE3CD8}" srcOrd="2" destOrd="0" presId="urn:microsoft.com/office/officeart/2005/8/layout/pyramid1"/>
    <dgm:cxn modelId="{3A3739A9-1D4A-4307-BF71-EA50540FAD35}" type="presParOf" srcId="{8620ED7B-153B-4F46-8BD2-1E64F9FE3CD8}" destId="{91B55D3A-E9E1-44A7-B499-0D68760619A4}" srcOrd="0" destOrd="0" presId="urn:microsoft.com/office/officeart/2005/8/layout/pyramid1"/>
    <dgm:cxn modelId="{86DAEB8B-4B1D-4A69-AE30-70A05E548016}" type="presParOf" srcId="{8620ED7B-153B-4F46-8BD2-1E64F9FE3CD8}" destId="{C87974B1-0AA5-461E-9F17-FE867AB34C70}" srcOrd="1" destOrd="0" presId="urn:microsoft.com/office/officeart/2005/8/layout/pyramid1"/>
    <dgm:cxn modelId="{227F56D6-FC7F-4A5A-85B2-2A90FA349095}" type="presParOf" srcId="{A34DDC6B-1EF8-4538-8F78-42D03CD81970}" destId="{09848677-4D73-4748-B439-224EDC22C7D6}" srcOrd="3" destOrd="0" presId="urn:microsoft.com/office/officeart/2005/8/layout/pyramid1"/>
    <dgm:cxn modelId="{1F7B2EA5-8EAD-415C-9325-79429D0EF309}" type="presParOf" srcId="{09848677-4D73-4748-B439-224EDC22C7D6}" destId="{4DE6AA06-0897-4502-BDB9-B44028EAB6CD}" srcOrd="0" destOrd="0" presId="urn:microsoft.com/office/officeart/2005/8/layout/pyramid1"/>
    <dgm:cxn modelId="{0CBB39DF-CABA-4FA9-A4BB-BFB39ED52B7D}" type="presParOf" srcId="{09848677-4D73-4748-B439-224EDC22C7D6}" destId="{7867C2FF-8FBE-4F51-8A17-1F49CC2E20CB}" srcOrd="1" destOrd="0" presId="urn:microsoft.com/office/officeart/2005/8/layout/pyramid1"/>
  </dgm:cxnLst>
  <dgm:bg/>
  <dgm:whole>
    <a:ln>
      <a:noFill/>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08CBE32-870B-4053-8426-0E42851B516D}"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en-US"/>
        </a:p>
      </dgm:t>
    </dgm:pt>
    <dgm:pt modelId="{C1C9E749-A2F2-4832-86BA-AD958D0A1C68}">
      <dgm:prSet phldrT="[Text]"/>
      <dgm:spPr>
        <a:ln w="28575">
          <a:solidFill>
            <a:schemeClr val="bg1">
              <a:lumMod val="85000"/>
            </a:schemeClr>
          </a:solidFill>
        </a:ln>
      </dgm:spPr>
      <dgm:t>
        <a:bodyPr/>
        <a:lstStyle/>
        <a:p>
          <a:r>
            <a:rPr lang="en-US" dirty="0"/>
            <a:t>Concept 1</a:t>
          </a:r>
        </a:p>
      </dgm:t>
    </dgm:pt>
    <dgm:pt modelId="{7DCFF386-5A08-4BCB-9301-7B6860439422}" type="parTrans" cxnId="{C6B48BFE-10E2-4C5C-B62B-16AECA5DA5EF}">
      <dgm:prSet/>
      <dgm:spPr/>
      <dgm:t>
        <a:bodyPr/>
        <a:lstStyle/>
        <a:p>
          <a:endParaRPr lang="en-US"/>
        </a:p>
      </dgm:t>
    </dgm:pt>
    <dgm:pt modelId="{E3AB71E7-50B5-4B86-BB89-F15E9A757507}" type="sibTrans" cxnId="{C6B48BFE-10E2-4C5C-B62B-16AECA5DA5EF}">
      <dgm:prSet/>
      <dgm:spPr/>
      <dgm:t>
        <a:bodyPr/>
        <a:lstStyle/>
        <a:p>
          <a:endParaRPr lang="en-US"/>
        </a:p>
      </dgm:t>
    </dgm:pt>
    <dgm:pt modelId="{654F54FE-FD49-4047-A3AF-730D9B308D0C}">
      <dgm:prSet phldrT="[Text]"/>
      <dgm:spPr/>
      <dgm:t>
        <a:bodyPr/>
        <a:lstStyle/>
        <a:p>
          <a:r>
            <a:rPr lang="en-US" dirty="0"/>
            <a:t>Add Text</a:t>
          </a:r>
        </a:p>
      </dgm:t>
    </dgm:pt>
    <dgm:pt modelId="{7CF22532-3F67-43C8-B3FE-448E7F77F3E0}" type="parTrans" cxnId="{097A4399-F1A6-445D-8DFF-14705360FED8}">
      <dgm:prSet/>
      <dgm:spPr/>
      <dgm:t>
        <a:bodyPr/>
        <a:lstStyle/>
        <a:p>
          <a:endParaRPr lang="en-US"/>
        </a:p>
      </dgm:t>
    </dgm:pt>
    <dgm:pt modelId="{3FDB367A-2464-43A2-94D4-12530BA44D4F}" type="sibTrans" cxnId="{097A4399-F1A6-445D-8DFF-14705360FED8}">
      <dgm:prSet/>
      <dgm:spPr/>
      <dgm:t>
        <a:bodyPr/>
        <a:lstStyle/>
        <a:p>
          <a:endParaRPr lang="en-US"/>
        </a:p>
      </dgm:t>
    </dgm:pt>
    <dgm:pt modelId="{BEB1B994-9AD7-4521-99ED-860D468EB534}">
      <dgm:prSet phldrT="[Text]"/>
      <dgm:spPr/>
      <dgm:t>
        <a:bodyPr/>
        <a:lstStyle/>
        <a:p>
          <a:r>
            <a:rPr lang="en-US" dirty="0"/>
            <a:t>Add Text</a:t>
          </a:r>
        </a:p>
      </dgm:t>
    </dgm:pt>
    <dgm:pt modelId="{B425BB14-ACBC-42DD-876C-82DB6A207D0D}" type="parTrans" cxnId="{393FC1C6-749B-4A13-B47A-C851AFDEBFCF}">
      <dgm:prSet/>
      <dgm:spPr/>
      <dgm:t>
        <a:bodyPr/>
        <a:lstStyle/>
        <a:p>
          <a:endParaRPr lang="en-US"/>
        </a:p>
      </dgm:t>
    </dgm:pt>
    <dgm:pt modelId="{6F66E351-BBF7-45E8-B566-A4998C5C90C9}" type="sibTrans" cxnId="{393FC1C6-749B-4A13-B47A-C851AFDEBFCF}">
      <dgm:prSet/>
      <dgm:spPr/>
      <dgm:t>
        <a:bodyPr/>
        <a:lstStyle/>
        <a:p>
          <a:endParaRPr lang="en-US"/>
        </a:p>
      </dgm:t>
    </dgm:pt>
    <dgm:pt modelId="{7DCC23C8-B203-4E35-AEBE-BDBAD1679799}">
      <dgm:prSet phldrT="[Text]"/>
      <dgm:spPr>
        <a:ln w="28575">
          <a:solidFill>
            <a:schemeClr val="tx1"/>
          </a:solidFill>
        </a:ln>
      </dgm:spPr>
      <dgm:t>
        <a:bodyPr/>
        <a:lstStyle/>
        <a:p>
          <a:r>
            <a:rPr lang="en-US" dirty="0"/>
            <a:t>Concept 2</a:t>
          </a:r>
        </a:p>
      </dgm:t>
    </dgm:pt>
    <dgm:pt modelId="{4AE1F016-6996-4342-AA57-4962CEFBFD05}" type="parTrans" cxnId="{DB83613B-39BC-4840-AFA1-594120292B93}">
      <dgm:prSet/>
      <dgm:spPr/>
      <dgm:t>
        <a:bodyPr/>
        <a:lstStyle/>
        <a:p>
          <a:endParaRPr lang="en-US"/>
        </a:p>
      </dgm:t>
    </dgm:pt>
    <dgm:pt modelId="{142C6B52-43EC-4E98-8B5E-EA24F8EEF737}" type="sibTrans" cxnId="{DB83613B-39BC-4840-AFA1-594120292B93}">
      <dgm:prSet/>
      <dgm:spPr/>
      <dgm:t>
        <a:bodyPr/>
        <a:lstStyle/>
        <a:p>
          <a:endParaRPr lang="en-US"/>
        </a:p>
      </dgm:t>
    </dgm:pt>
    <dgm:pt modelId="{0928C3F4-90E8-465E-966E-E5DE1120FD0E}">
      <dgm:prSet phldrT="[Text]"/>
      <dgm:spPr/>
      <dgm:t>
        <a:bodyPr/>
        <a:lstStyle/>
        <a:p>
          <a:r>
            <a:rPr lang="en-US" dirty="0"/>
            <a:t>Add Text</a:t>
          </a:r>
        </a:p>
      </dgm:t>
    </dgm:pt>
    <dgm:pt modelId="{AC36F12A-D2AC-4C9F-A7EE-A76B509AE35A}" type="parTrans" cxnId="{7C7E20CD-38D9-4DC8-A6C0-3AF46A1B8F2A}">
      <dgm:prSet/>
      <dgm:spPr/>
      <dgm:t>
        <a:bodyPr/>
        <a:lstStyle/>
        <a:p>
          <a:endParaRPr lang="en-US"/>
        </a:p>
      </dgm:t>
    </dgm:pt>
    <dgm:pt modelId="{364A16DA-68CC-4D2B-830E-DA02E69B7127}" type="sibTrans" cxnId="{7C7E20CD-38D9-4DC8-A6C0-3AF46A1B8F2A}">
      <dgm:prSet/>
      <dgm:spPr/>
      <dgm:t>
        <a:bodyPr/>
        <a:lstStyle/>
        <a:p>
          <a:endParaRPr lang="en-US"/>
        </a:p>
      </dgm:t>
    </dgm:pt>
    <dgm:pt modelId="{5C62668D-8830-4E39-AD6C-845AEF81439B}">
      <dgm:prSet phldrT="[Text]"/>
      <dgm:spPr/>
      <dgm:t>
        <a:bodyPr/>
        <a:lstStyle/>
        <a:p>
          <a:r>
            <a:rPr lang="en-US" dirty="0"/>
            <a:t>Add Text</a:t>
          </a:r>
        </a:p>
      </dgm:t>
    </dgm:pt>
    <dgm:pt modelId="{11DE46BD-DBA3-40BE-8A02-985563A65785}" type="parTrans" cxnId="{0B53B8ED-2FC7-4587-9D85-1D4F5596F1F1}">
      <dgm:prSet/>
      <dgm:spPr/>
      <dgm:t>
        <a:bodyPr/>
        <a:lstStyle/>
        <a:p>
          <a:endParaRPr lang="en-US"/>
        </a:p>
      </dgm:t>
    </dgm:pt>
    <dgm:pt modelId="{3BE3B89C-7E4C-4D2F-80AE-41C9D95B92DD}" type="sibTrans" cxnId="{0B53B8ED-2FC7-4587-9D85-1D4F5596F1F1}">
      <dgm:prSet/>
      <dgm:spPr/>
      <dgm:t>
        <a:bodyPr/>
        <a:lstStyle/>
        <a:p>
          <a:endParaRPr lang="en-US"/>
        </a:p>
      </dgm:t>
    </dgm:pt>
    <dgm:pt modelId="{0E76E9B0-01CE-40D0-B860-09CD7C3A14AD}">
      <dgm:prSet phldrT="[Text]"/>
      <dgm:spPr>
        <a:ln w="28575">
          <a:solidFill>
            <a:schemeClr val="accent2"/>
          </a:solidFill>
        </a:ln>
      </dgm:spPr>
      <dgm:t>
        <a:bodyPr/>
        <a:lstStyle/>
        <a:p>
          <a:r>
            <a:rPr lang="en-US" dirty="0"/>
            <a:t>Concept 3</a:t>
          </a:r>
        </a:p>
      </dgm:t>
    </dgm:pt>
    <dgm:pt modelId="{7434EE2A-3FDF-420F-B8AF-7DB9BB1F14BF}" type="parTrans" cxnId="{00A511AF-0D0A-45D2-B6C7-EDF99DC8BE25}">
      <dgm:prSet/>
      <dgm:spPr/>
      <dgm:t>
        <a:bodyPr/>
        <a:lstStyle/>
        <a:p>
          <a:endParaRPr lang="en-US"/>
        </a:p>
      </dgm:t>
    </dgm:pt>
    <dgm:pt modelId="{2A5F3646-2C25-4D04-9E62-4E15ECF7FB48}" type="sibTrans" cxnId="{00A511AF-0D0A-45D2-B6C7-EDF99DC8BE25}">
      <dgm:prSet/>
      <dgm:spPr/>
      <dgm:t>
        <a:bodyPr/>
        <a:lstStyle/>
        <a:p>
          <a:endParaRPr lang="en-US"/>
        </a:p>
      </dgm:t>
    </dgm:pt>
    <dgm:pt modelId="{468669D0-3BBA-415F-8EC5-533ABAD2D563}">
      <dgm:prSet phldrT="[Text]"/>
      <dgm:spPr/>
      <dgm:t>
        <a:bodyPr/>
        <a:lstStyle/>
        <a:p>
          <a:r>
            <a:rPr lang="en-US" dirty="0"/>
            <a:t>Add Text</a:t>
          </a:r>
        </a:p>
      </dgm:t>
    </dgm:pt>
    <dgm:pt modelId="{46A9E7DA-1F41-47B5-9B46-2456D63F4AE5}" type="parTrans" cxnId="{07FFB5CD-1FB5-4CD5-AEDA-2B99FD4F0CE9}">
      <dgm:prSet/>
      <dgm:spPr/>
      <dgm:t>
        <a:bodyPr/>
        <a:lstStyle/>
        <a:p>
          <a:endParaRPr lang="en-US"/>
        </a:p>
      </dgm:t>
    </dgm:pt>
    <dgm:pt modelId="{1D6BCB3A-969E-4907-80C5-2F7491D7C9AC}" type="sibTrans" cxnId="{07FFB5CD-1FB5-4CD5-AEDA-2B99FD4F0CE9}">
      <dgm:prSet/>
      <dgm:spPr/>
      <dgm:t>
        <a:bodyPr/>
        <a:lstStyle/>
        <a:p>
          <a:endParaRPr lang="en-US"/>
        </a:p>
      </dgm:t>
    </dgm:pt>
    <dgm:pt modelId="{9BEA7CC2-929B-4673-822E-911C4E5DBB23}">
      <dgm:prSet phldrT="[Text]"/>
      <dgm:spPr/>
      <dgm:t>
        <a:bodyPr/>
        <a:lstStyle/>
        <a:p>
          <a:r>
            <a:rPr lang="en-US" dirty="0"/>
            <a:t>Add Text</a:t>
          </a:r>
        </a:p>
      </dgm:t>
    </dgm:pt>
    <dgm:pt modelId="{8670A1C6-839A-4B39-AD19-4DC8F9A38652}" type="parTrans" cxnId="{E72A9EE5-75CE-4C1C-B4E7-47E956D3C95B}">
      <dgm:prSet/>
      <dgm:spPr/>
      <dgm:t>
        <a:bodyPr/>
        <a:lstStyle/>
        <a:p>
          <a:endParaRPr lang="en-US"/>
        </a:p>
      </dgm:t>
    </dgm:pt>
    <dgm:pt modelId="{E6A1B5E9-1448-4256-9980-14EBA6C07CCA}" type="sibTrans" cxnId="{E72A9EE5-75CE-4C1C-B4E7-47E956D3C95B}">
      <dgm:prSet/>
      <dgm:spPr/>
      <dgm:t>
        <a:bodyPr/>
        <a:lstStyle/>
        <a:p>
          <a:endParaRPr lang="en-US"/>
        </a:p>
      </dgm:t>
    </dgm:pt>
    <dgm:pt modelId="{7E1E5168-A768-432D-A304-098C240FA9D9}" type="pres">
      <dgm:prSet presAssocID="{708CBE32-870B-4053-8426-0E42851B516D}" presName="Name0" presStyleCnt="0">
        <dgm:presLayoutVars>
          <dgm:chMax val="7"/>
          <dgm:dir/>
          <dgm:animLvl val="lvl"/>
          <dgm:resizeHandles val="exact"/>
        </dgm:presLayoutVars>
      </dgm:prSet>
      <dgm:spPr/>
    </dgm:pt>
    <dgm:pt modelId="{BF63A472-7CB9-49A2-8744-57699FA14A49}" type="pres">
      <dgm:prSet presAssocID="{C1C9E749-A2F2-4832-86BA-AD958D0A1C68}" presName="circle1" presStyleLbl="node1" presStyleIdx="0" presStyleCnt="3"/>
      <dgm:spPr>
        <a:solidFill>
          <a:schemeClr val="bg1">
            <a:lumMod val="85000"/>
          </a:schemeClr>
        </a:solidFill>
        <a:ln>
          <a:solidFill>
            <a:schemeClr val="lt1">
              <a:hueOff val="0"/>
              <a:satOff val="0"/>
              <a:lumOff val="0"/>
            </a:schemeClr>
          </a:solidFill>
        </a:ln>
      </dgm:spPr>
    </dgm:pt>
    <dgm:pt modelId="{3057DFAD-6AE1-4920-809B-215FA1AB6577}" type="pres">
      <dgm:prSet presAssocID="{C1C9E749-A2F2-4832-86BA-AD958D0A1C68}" presName="space" presStyleCnt="0"/>
      <dgm:spPr/>
    </dgm:pt>
    <dgm:pt modelId="{011C6412-D0BC-4A09-909A-C956D7176F76}" type="pres">
      <dgm:prSet presAssocID="{C1C9E749-A2F2-4832-86BA-AD958D0A1C68}" presName="rect1" presStyleLbl="alignAcc1" presStyleIdx="0" presStyleCnt="3"/>
      <dgm:spPr/>
    </dgm:pt>
    <dgm:pt modelId="{2CD335C9-9281-47E3-B312-46BD6CB382B0}" type="pres">
      <dgm:prSet presAssocID="{7DCC23C8-B203-4E35-AEBE-BDBAD1679799}" presName="vertSpace2" presStyleLbl="node1" presStyleIdx="0" presStyleCnt="3"/>
      <dgm:spPr/>
    </dgm:pt>
    <dgm:pt modelId="{C6A8900C-3557-4B38-B27F-F8F4601801A0}" type="pres">
      <dgm:prSet presAssocID="{7DCC23C8-B203-4E35-AEBE-BDBAD1679799}" presName="circle2" presStyleLbl="node1" presStyleIdx="1" presStyleCnt="3"/>
      <dgm:spPr>
        <a:solidFill>
          <a:schemeClr val="tx1"/>
        </a:solidFill>
        <a:ln>
          <a:noFill/>
        </a:ln>
      </dgm:spPr>
    </dgm:pt>
    <dgm:pt modelId="{EFF3CE25-5394-4F6B-B870-3C56090603F7}" type="pres">
      <dgm:prSet presAssocID="{7DCC23C8-B203-4E35-AEBE-BDBAD1679799}" presName="rect2" presStyleLbl="alignAcc1" presStyleIdx="1" presStyleCnt="3"/>
      <dgm:spPr/>
    </dgm:pt>
    <dgm:pt modelId="{180110C9-E17D-4544-9FD6-D090577886F5}" type="pres">
      <dgm:prSet presAssocID="{0E76E9B0-01CE-40D0-B860-09CD7C3A14AD}" presName="vertSpace3" presStyleLbl="node1" presStyleIdx="1" presStyleCnt="3"/>
      <dgm:spPr/>
    </dgm:pt>
    <dgm:pt modelId="{B2998CB1-5839-4495-BC0A-9F7AF1E63D8B}" type="pres">
      <dgm:prSet presAssocID="{0E76E9B0-01CE-40D0-B860-09CD7C3A14AD}" presName="circle3" presStyleLbl="node1" presStyleIdx="2" presStyleCnt="3"/>
      <dgm:spPr>
        <a:solidFill>
          <a:schemeClr val="accent3"/>
        </a:solidFill>
        <a:ln>
          <a:noFill/>
        </a:ln>
      </dgm:spPr>
    </dgm:pt>
    <dgm:pt modelId="{B96E7D2D-867B-4A33-BE09-CE79D81CF752}" type="pres">
      <dgm:prSet presAssocID="{0E76E9B0-01CE-40D0-B860-09CD7C3A14AD}" presName="rect3" presStyleLbl="alignAcc1" presStyleIdx="2" presStyleCnt="3"/>
      <dgm:spPr/>
    </dgm:pt>
    <dgm:pt modelId="{1364BE7E-7ADD-4985-85B3-4390C80565F9}" type="pres">
      <dgm:prSet presAssocID="{C1C9E749-A2F2-4832-86BA-AD958D0A1C68}" presName="rect1ParTx" presStyleLbl="alignAcc1" presStyleIdx="2" presStyleCnt="3">
        <dgm:presLayoutVars>
          <dgm:chMax val="1"/>
          <dgm:bulletEnabled val="1"/>
        </dgm:presLayoutVars>
      </dgm:prSet>
      <dgm:spPr/>
    </dgm:pt>
    <dgm:pt modelId="{ED6A2CA0-11B8-4C32-A9BE-16995433E7C0}" type="pres">
      <dgm:prSet presAssocID="{C1C9E749-A2F2-4832-86BA-AD958D0A1C68}" presName="rect1ChTx" presStyleLbl="alignAcc1" presStyleIdx="2" presStyleCnt="3">
        <dgm:presLayoutVars>
          <dgm:bulletEnabled val="1"/>
        </dgm:presLayoutVars>
      </dgm:prSet>
      <dgm:spPr/>
    </dgm:pt>
    <dgm:pt modelId="{A42680DD-FED9-4E44-B2B4-D7066B8A5160}" type="pres">
      <dgm:prSet presAssocID="{7DCC23C8-B203-4E35-AEBE-BDBAD1679799}" presName="rect2ParTx" presStyleLbl="alignAcc1" presStyleIdx="2" presStyleCnt="3">
        <dgm:presLayoutVars>
          <dgm:chMax val="1"/>
          <dgm:bulletEnabled val="1"/>
        </dgm:presLayoutVars>
      </dgm:prSet>
      <dgm:spPr/>
    </dgm:pt>
    <dgm:pt modelId="{CFB51852-FF19-4B52-BB42-E14B7B3F1B4A}" type="pres">
      <dgm:prSet presAssocID="{7DCC23C8-B203-4E35-AEBE-BDBAD1679799}" presName="rect2ChTx" presStyleLbl="alignAcc1" presStyleIdx="2" presStyleCnt="3">
        <dgm:presLayoutVars>
          <dgm:bulletEnabled val="1"/>
        </dgm:presLayoutVars>
      </dgm:prSet>
      <dgm:spPr/>
    </dgm:pt>
    <dgm:pt modelId="{FBCF4CF6-76AD-4772-BFD7-333FFDE468B2}" type="pres">
      <dgm:prSet presAssocID="{0E76E9B0-01CE-40D0-B860-09CD7C3A14AD}" presName="rect3ParTx" presStyleLbl="alignAcc1" presStyleIdx="2" presStyleCnt="3">
        <dgm:presLayoutVars>
          <dgm:chMax val="1"/>
          <dgm:bulletEnabled val="1"/>
        </dgm:presLayoutVars>
      </dgm:prSet>
      <dgm:spPr/>
    </dgm:pt>
    <dgm:pt modelId="{E9B5240A-130F-4C8D-83D0-6FF54DE96256}" type="pres">
      <dgm:prSet presAssocID="{0E76E9B0-01CE-40D0-B860-09CD7C3A14AD}" presName="rect3ChTx" presStyleLbl="alignAcc1" presStyleIdx="2" presStyleCnt="3">
        <dgm:presLayoutVars>
          <dgm:bulletEnabled val="1"/>
        </dgm:presLayoutVars>
      </dgm:prSet>
      <dgm:spPr/>
    </dgm:pt>
  </dgm:ptLst>
  <dgm:cxnLst>
    <dgm:cxn modelId="{ED751107-DEEF-4269-BE1E-92E56B9A8434}" type="presOf" srcId="{BEB1B994-9AD7-4521-99ED-860D468EB534}" destId="{ED6A2CA0-11B8-4C32-A9BE-16995433E7C0}" srcOrd="0" destOrd="1" presId="urn:microsoft.com/office/officeart/2005/8/layout/target3"/>
    <dgm:cxn modelId="{F764D219-8498-4D04-8493-59BD05240512}" type="presOf" srcId="{708CBE32-870B-4053-8426-0E42851B516D}" destId="{7E1E5168-A768-432D-A304-098C240FA9D9}" srcOrd="0" destOrd="0" presId="urn:microsoft.com/office/officeart/2005/8/layout/target3"/>
    <dgm:cxn modelId="{608C7320-90D4-4579-AFD7-4E991FEF90C1}" type="presOf" srcId="{468669D0-3BBA-415F-8EC5-533ABAD2D563}" destId="{E9B5240A-130F-4C8D-83D0-6FF54DE96256}" srcOrd="0" destOrd="0" presId="urn:microsoft.com/office/officeart/2005/8/layout/target3"/>
    <dgm:cxn modelId="{DB83613B-39BC-4840-AFA1-594120292B93}" srcId="{708CBE32-870B-4053-8426-0E42851B516D}" destId="{7DCC23C8-B203-4E35-AEBE-BDBAD1679799}" srcOrd="1" destOrd="0" parTransId="{4AE1F016-6996-4342-AA57-4962CEFBFD05}" sibTransId="{142C6B52-43EC-4E98-8B5E-EA24F8EEF737}"/>
    <dgm:cxn modelId="{CABDE848-DBBB-400E-905B-776F029167A7}" type="presOf" srcId="{0E76E9B0-01CE-40D0-B860-09CD7C3A14AD}" destId="{FBCF4CF6-76AD-4772-BFD7-333FFDE468B2}" srcOrd="1" destOrd="0" presId="urn:microsoft.com/office/officeart/2005/8/layout/target3"/>
    <dgm:cxn modelId="{417EE051-1F9F-4218-9CAD-8DC9779FF98F}" type="presOf" srcId="{9BEA7CC2-929B-4673-822E-911C4E5DBB23}" destId="{E9B5240A-130F-4C8D-83D0-6FF54DE96256}" srcOrd="0" destOrd="1" presId="urn:microsoft.com/office/officeart/2005/8/layout/target3"/>
    <dgm:cxn modelId="{008FBC76-5740-4EA6-97D9-9BE21A0AAF4D}" type="presOf" srcId="{C1C9E749-A2F2-4832-86BA-AD958D0A1C68}" destId="{1364BE7E-7ADD-4985-85B3-4390C80565F9}" srcOrd="1" destOrd="0" presId="urn:microsoft.com/office/officeart/2005/8/layout/target3"/>
    <dgm:cxn modelId="{DDEC6378-166C-43CA-8372-9C3ED562DD3E}" type="presOf" srcId="{0E76E9B0-01CE-40D0-B860-09CD7C3A14AD}" destId="{B96E7D2D-867B-4A33-BE09-CE79D81CF752}" srcOrd="0" destOrd="0" presId="urn:microsoft.com/office/officeart/2005/8/layout/target3"/>
    <dgm:cxn modelId="{98A08395-2A84-4DB2-AA51-98157E550EBC}" type="presOf" srcId="{C1C9E749-A2F2-4832-86BA-AD958D0A1C68}" destId="{011C6412-D0BC-4A09-909A-C956D7176F76}" srcOrd="0" destOrd="0" presId="urn:microsoft.com/office/officeart/2005/8/layout/target3"/>
    <dgm:cxn modelId="{097A4399-F1A6-445D-8DFF-14705360FED8}" srcId="{C1C9E749-A2F2-4832-86BA-AD958D0A1C68}" destId="{654F54FE-FD49-4047-A3AF-730D9B308D0C}" srcOrd="0" destOrd="0" parTransId="{7CF22532-3F67-43C8-B3FE-448E7F77F3E0}" sibTransId="{3FDB367A-2464-43A2-94D4-12530BA44D4F}"/>
    <dgm:cxn modelId="{043D36AA-3E92-43A3-8A61-EF0586B2781C}" type="presOf" srcId="{0928C3F4-90E8-465E-966E-E5DE1120FD0E}" destId="{CFB51852-FF19-4B52-BB42-E14B7B3F1B4A}" srcOrd="0" destOrd="0" presId="urn:microsoft.com/office/officeart/2005/8/layout/target3"/>
    <dgm:cxn modelId="{00A511AF-0D0A-45D2-B6C7-EDF99DC8BE25}" srcId="{708CBE32-870B-4053-8426-0E42851B516D}" destId="{0E76E9B0-01CE-40D0-B860-09CD7C3A14AD}" srcOrd="2" destOrd="0" parTransId="{7434EE2A-3FDF-420F-B8AF-7DB9BB1F14BF}" sibTransId="{2A5F3646-2C25-4D04-9E62-4E15ECF7FB48}"/>
    <dgm:cxn modelId="{C49E84BC-4754-4166-A130-3ED8D837C9A1}" type="presOf" srcId="{654F54FE-FD49-4047-A3AF-730D9B308D0C}" destId="{ED6A2CA0-11B8-4C32-A9BE-16995433E7C0}" srcOrd="0" destOrd="0" presId="urn:microsoft.com/office/officeart/2005/8/layout/target3"/>
    <dgm:cxn modelId="{D6F85DC5-7E8A-4AF1-A37A-72A453A01DBC}" type="presOf" srcId="{7DCC23C8-B203-4E35-AEBE-BDBAD1679799}" destId="{A42680DD-FED9-4E44-B2B4-D7066B8A5160}" srcOrd="1" destOrd="0" presId="urn:microsoft.com/office/officeart/2005/8/layout/target3"/>
    <dgm:cxn modelId="{393FC1C6-749B-4A13-B47A-C851AFDEBFCF}" srcId="{C1C9E749-A2F2-4832-86BA-AD958D0A1C68}" destId="{BEB1B994-9AD7-4521-99ED-860D468EB534}" srcOrd="1" destOrd="0" parTransId="{B425BB14-ACBC-42DD-876C-82DB6A207D0D}" sibTransId="{6F66E351-BBF7-45E8-B566-A4998C5C90C9}"/>
    <dgm:cxn modelId="{7C7E20CD-38D9-4DC8-A6C0-3AF46A1B8F2A}" srcId="{7DCC23C8-B203-4E35-AEBE-BDBAD1679799}" destId="{0928C3F4-90E8-465E-966E-E5DE1120FD0E}" srcOrd="0" destOrd="0" parTransId="{AC36F12A-D2AC-4C9F-A7EE-A76B509AE35A}" sibTransId="{364A16DA-68CC-4D2B-830E-DA02E69B7127}"/>
    <dgm:cxn modelId="{07FFB5CD-1FB5-4CD5-AEDA-2B99FD4F0CE9}" srcId="{0E76E9B0-01CE-40D0-B860-09CD7C3A14AD}" destId="{468669D0-3BBA-415F-8EC5-533ABAD2D563}" srcOrd="0" destOrd="0" parTransId="{46A9E7DA-1F41-47B5-9B46-2456D63F4AE5}" sibTransId="{1D6BCB3A-969E-4907-80C5-2F7491D7C9AC}"/>
    <dgm:cxn modelId="{F27888D6-EC23-4F89-A365-E93EA46FE26D}" type="presOf" srcId="{5C62668D-8830-4E39-AD6C-845AEF81439B}" destId="{CFB51852-FF19-4B52-BB42-E14B7B3F1B4A}" srcOrd="0" destOrd="1" presId="urn:microsoft.com/office/officeart/2005/8/layout/target3"/>
    <dgm:cxn modelId="{E72A9EE5-75CE-4C1C-B4E7-47E956D3C95B}" srcId="{0E76E9B0-01CE-40D0-B860-09CD7C3A14AD}" destId="{9BEA7CC2-929B-4673-822E-911C4E5DBB23}" srcOrd="1" destOrd="0" parTransId="{8670A1C6-839A-4B39-AD19-4DC8F9A38652}" sibTransId="{E6A1B5E9-1448-4256-9980-14EBA6C07CCA}"/>
    <dgm:cxn modelId="{0B53B8ED-2FC7-4587-9D85-1D4F5596F1F1}" srcId="{7DCC23C8-B203-4E35-AEBE-BDBAD1679799}" destId="{5C62668D-8830-4E39-AD6C-845AEF81439B}" srcOrd="1" destOrd="0" parTransId="{11DE46BD-DBA3-40BE-8A02-985563A65785}" sibTransId="{3BE3B89C-7E4C-4D2F-80AE-41C9D95B92DD}"/>
    <dgm:cxn modelId="{4D2B71F9-97AB-4038-BC98-2EDBFD7AA541}" type="presOf" srcId="{7DCC23C8-B203-4E35-AEBE-BDBAD1679799}" destId="{EFF3CE25-5394-4F6B-B870-3C56090603F7}" srcOrd="0" destOrd="0" presId="urn:microsoft.com/office/officeart/2005/8/layout/target3"/>
    <dgm:cxn modelId="{C6B48BFE-10E2-4C5C-B62B-16AECA5DA5EF}" srcId="{708CBE32-870B-4053-8426-0E42851B516D}" destId="{C1C9E749-A2F2-4832-86BA-AD958D0A1C68}" srcOrd="0" destOrd="0" parTransId="{7DCFF386-5A08-4BCB-9301-7B6860439422}" sibTransId="{E3AB71E7-50B5-4B86-BB89-F15E9A757507}"/>
    <dgm:cxn modelId="{FC96BBEC-1998-4148-BF76-E4B9F4838C39}" type="presParOf" srcId="{7E1E5168-A768-432D-A304-098C240FA9D9}" destId="{BF63A472-7CB9-49A2-8744-57699FA14A49}" srcOrd="0" destOrd="0" presId="urn:microsoft.com/office/officeart/2005/8/layout/target3"/>
    <dgm:cxn modelId="{C7B2FFDB-A785-46DF-9BBB-98210E33EAD9}" type="presParOf" srcId="{7E1E5168-A768-432D-A304-098C240FA9D9}" destId="{3057DFAD-6AE1-4920-809B-215FA1AB6577}" srcOrd="1" destOrd="0" presId="urn:microsoft.com/office/officeart/2005/8/layout/target3"/>
    <dgm:cxn modelId="{3A2D2379-63FE-4B9A-BD9A-11CA9B8530CC}" type="presParOf" srcId="{7E1E5168-A768-432D-A304-098C240FA9D9}" destId="{011C6412-D0BC-4A09-909A-C956D7176F76}" srcOrd="2" destOrd="0" presId="urn:microsoft.com/office/officeart/2005/8/layout/target3"/>
    <dgm:cxn modelId="{2989A179-603E-40CA-82D7-1305E920CD79}" type="presParOf" srcId="{7E1E5168-A768-432D-A304-098C240FA9D9}" destId="{2CD335C9-9281-47E3-B312-46BD6CB382B0}" srcOrd="3" destOrd="0" presId="urn:microsoft.com/office/officeart/2005/8/layout/target3"/>
    <dgm:cxn modelId="{8C86F453-E8F4-4D16-B0E0-9D47FCDAB501}" type="presParOf" srcId="{7E1E5168-A768-432D-A304-098C240FA9D9}" destId="{C6A8900C-3557-4B38-B27F-F8F4601801A0}" srcOrd="4" destOrd="0" presId="urn:microsoft.com/office/officeart/2005/8/layout/target3"/>
    <dgm:cxn modelId="{6FF2168A-9B42-4FD5-AA2C-B2BC0231E3A4}" type="presParOf" srcId="{7E1E5168-A768-432D-A304-098C240FA9D9}" destId="{EFF3CE25-5394-4F6B-B870-3C56090603F7}" srcOrd="5" destOrd="0" presId="urn:microsoft.com/office/officeart/2005/8/layout/target3"/>
    <dgm:cxn modelId="{EA1AF850-C90E-4711-A251-3974A457A159}" type="presParOf" srcId="{7E1E5168-A768-432D-A304-098C240FA9D9}" destId="{180110C9-E17D-4544-9FD6-D090577886F5}" srcOrd="6" destOrd="0" presId="urn:microsoft.com/office/officeart/2005/8/layout/target3"/>
    <dgm:cxn modelId="{62882948-004A-4D57-8DD2-B0962A4EB819}" type="presParOf" srcId="{7E1E5168-A768-432D-A304-098C240FA9D9}" destId="{B2998CB1-5839-4495-BC0A-9F7AF1E63D8B}" srcOrd="7" destOrd="0" presId="urn:microsoft.com/office/officeart/2005/8/layout/target3"/>
    <dgm:cxn modelId="{1F44F432-971B-4F33-B881-E1A1A473DC3D}" type="presParOf" srcId="{7E1E5168-A768-432D-A304-098C240FA9D9}" destId="{B96E7D2D-867B-4A33-BE09-CE79D81CF752}" srcOrd="8" destOrd="0" presId="urn:microsoft.com/office/officeart/2005/8/layout/target3"/>
    <dgm:cxn modelId="{61070133-70E6-4B34-A6E5-76B0AE5E588B}" type="presParOf" srcId="{7E1E5168-A768-432D-A304-098C240FA9D9}" destId="{1364BE7E-7ADD-4985-85B3-4390C80565F9}" srcOrd="9" destOrd="0" presId="urn:microsoft.com/office/officeart/2005/8/layout/target3"/>
    <dgm:cxn modelId="{62CAB2FB-ABFF-49E7-AE03-80F2CD18CFBD}" type="presParOf" srcId="{7E1E5168-A768-432D-A304-098C240FA9D9}" destId="{ED6A2CA0-11B8-4C32-A9BE-16995433E7C0}" srcOrd="10" destOrd="0" presId="urn:microsoft.com/office/officeart/2005/8/layout/target3"/>
    <dgm:cxn modelId="{418E733A-224A-41E2-B3E6-9C70749D2F64}" type="presParOf" srcId="{7E1E5168-A768-432D-A304-098C240FA9D9}" destId="{A42680DD-FED9-4E44-B2B4-D7066B8A5160}" srcOrd="11" destOrd="0" presId="urn:microsoft.com/office/officeart/2005/8/layout/target3"/>
    <dgm:cxn modelId="{DE8DD705-0C29-43A6-BDE4-1C445D41B1B3}" type="presParOf" srcId="{7E1E5168-A768-432D-A304-098C240FA9D9}" destId="{CFB51852-FF19-4B52-BB42-E14B7B3F1B4A}" srcOrd="12" destOrd="0" presId="urn:microsoft.com/office/officeart/2005/8/layout/target3"/>
    <dgm:cxn modelId="{1B0B5F31-7A9D-4753-B7F1-554D02D6F403}" type="presParOf" srcId="{7E1E5168-A768-432D-A304-098C240FA9D9}" destId="{FBCF4CF6-76AD-4772-BFD7-333FFDE468B2}" srcOrd="13" destOrd="0" presId="urn:microsoft.com/office/officeart/2005/8/layout/target3"/>
    <dgm:cxn modelId="{7948E3A0-701F-4ACD-A5EA-45F81EF3B027}" type="presParOf" srcId="{7E1E5168-A768-432D-A304-098C240FA9D9}" destId="{E9B5240A-130F-4C8D-83D0-6FF54DE96256}"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8C364BA-9845-4DFE-B41F-350BB0B41C96}">
      <dsp:nvSpPr>
        <dsp:cNvPr id="0" name=""/>
        <dsp:cNvSpPr/>
      </dsp:nvSpPr>
      <dsp:spPr>
        <a:xfrm>
          <a:off x="2878925" y="2867"/>
          <a:ext cx="1614501" cy="1049426"/>
        </a:xfrm>
        <a:prstGeom prst="roundRect">
          <a:avLst/>
        </a:prstGeom>
        <a:solidFill>
          <a:schemeClr val="accent3"/>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kern="1200" dirty="0"/>
            <a:t>TOPIC 1</a:t>
          </a:r>
        </a:p>
      </dsp:txBody>
      <dsp:txXfrm>
        <a:off x="2930154" y="54096"/>
        <a:ext cx="1512043" cy="946968"/>
      </dsp:txXfrm>
    </dsp:sp>
    <dsp:sp modelId="{E6FD0B97-CDD0-4B1B-A435-A06A46EEBA1C}">
      <dsp:nvSpPr>
        <dsp:cNvPr id="0" name=""/>
        <dsp:cNvSpPr/>
      </dsp:nvSpPr>
      <dsp:spPr>
        <a:xfrm>
          <a:off x="1590818" y="527580"/>
          <a:ext cx="4190714" cy="4190714"/>
        </a:xfrm>
        <a:custGeom>
          <a:avLst/>
          <a:gdLst/>
          <a:ahLst/>
          <a:cxnLst/>
          <a:rect l="0" t="0" r="0" b="0"/>
          <a:pathLst>
            <a:path>
              <a:moveTo>
                <a:pt x="3118583" y="266824"/>
              </a:moveTo>
              <a:arcTo wR="2095357" hR="2095357" stAng="17953853" swAng="1210876"/>
            </a:path>
          </a:pathLst>
        </a:custGeom>
        <a:noFill/>
        <a:ln w="38100" cap="flat" cmpd="sng" algn="ctr">
          <a:solidFill>
            <a:schemeClr val="tx1"/>
          </a:solidFill>
          <a:prstDash val="solid"/>
          <a:miter lim="800000"/>
          <a:tailEnd type="arrow"/>
        </a:ln>
        <a:effectLst/>
      </dsp:spPr>
      <dsp:style>
        <a:lnRef idx="1">
          <a:scrgbClr r="0" g="0" b="0"/>
        </a:lnRef>
        <a:fillRef idx="0">
          <a:scrgbClr r="0" g="0" b="0"/>
        </a:fillRef>
        <a:effectRef idx="0">
          <a:scrgbClr r="0" g="0" b="0"/>
        </a:effectRef>
        <a:fontRef idx="minor"/>
      </dsp:style>
    </dsp:sp>
    <dsp:sp modelId="{9E0EE742-1CED-4D56-AB32-284E3364FDCC}">
      <dsp:nvSpPr>
        <dsp:cNvPr id="0" name=""/>
        <dsp:cNvSpPr/>
      </dsp:nvSpPr>
      <dsp:spPr>
        <a:xfrm>
          <a:off x="4871728" y="1450723"/>
          <a:ext cx="1614501" cy="1049426"/>
        </a:xfrm>
        <a:prstGeom prst="roundRect">
          <a:avLst/>
        </a:prstGeom>
        <a:solidFill>
          <a:schemeClr val="accent3"/>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kern="1200" dirty="0"/>
            <a:t>TOPIC 2</a:t>
          </a:r>
          <a:endParaRPr lang="en-US" sz="3100" kern="1200" dirty="0"/>
        </a:p>
      </dsp:txBody>
      <dsp:txXfrm>
        <a:off x="4922957" y="1501952"/>
        <a:ext cx="1512043" cy="946968"/>
      </dsp:txXfrm>
    </dsp:sp>
    <dsp:sp modelId="{BC57774E-E3CD-4286-A5FB-153FD1899A88}">
      <dsp:nvSpPr>
        <dsp:cNvPr id="0" name=""/>
        <dsp:cNvSpPr/>
      </dsp:nvSpPr>
      <dsp:spPr>
        <a:xfrm>
          <a:off x="1590818" y="527580"/>
          <a:ext cx="4190714" cy="4190714"/>
        </a:xfrm>
        <a:custGeom>
          <a:avLst/>
          <a:gdLst/>
          <a:ahLst/>
          <a:cxnLst/>
          <a:rect l="0" t="0" r="0" b="0"/>
          <a:pathLst>
            <a:path>
              <a:moveTo>
                <a:pt x="4185678" y="2240537"/>
              </a:moveTo>
              <a:arcTo wR="2095357" hR="2095357" stAng="21838381" swAng="1359213"/>
            </a:path>
          </a:pathLst>
        </a:custGeom>
        <a:noFill/>
        <a:ln w="38100" cap="flat" cmpd="sng" algn="ctr">
          <a:solidFill>
            <a:schemeClr val="tx1"/>
          </a:solidFill>
          <a:prstDash val="solid"/>
          <a:miter lim="800000"/>
          <a:tailEnd type="arrow"/>
        </a:ln>
        <a:effectLst/>
      </dsp:spPr>
      <dsp:style>
        <a:lnRef idx="1">
          <a:scrgbClr r="0" g="0" b="0"/>
        </a:lnRef>
        <a:fillRef idx="0">
          <a:scrgbClr r="0" g="0" b="0"/>
        </a:fillRef>
        <a:effectRef idx="0">
          <a:scrgbClr r="0" g="0" b="0"/>
        </a:effectRef>
        <a:fontRef idx="minor"/>
      </dsp:style>
    </dsp:sp>
    <dsp:sp modelId="{B7CD7526-B67C-450E-A1C2-76A211C5650B}">
      <dsp:nvSpPr>
        <dsp:cNvPr id="0" name=""/>
        <dsp:cNvSpPr/>
      </dsp:nvSpPr>
      <dsp:spPr>
        <a:xfrm>
          <a:off x="4110545" y="3793403"/>
          <a:ext cx="1614501" cy="1049426"/>
        </a:xfrm>
        <a:prstGeom prst="roundRect">
          <a:avLst/>
        </a:prstGeom>
        <a:solidFill>
          <a:schemeClr val="accent3"/>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kern="1200" dirty="0"/>
            <a:t>TOPIC 3</a:t>
          </a:r>
          <a:endParaRPr lang="en-US" sz="3100" kern="1200" dirty="0"/>
        </a:p>
      </dsp:txBody>
      <dsp:txXfrm>
        <a:off x="4161774" y="3844632"/>
        <a:ext cx="1512043" cy="946968"/>
      </dsp:txXfrm>
    </dsp:sp>
    <dsp:sp modelId="{0382E8A6-758C-4A13-913D-7A577FB6A596}">
      <dsp:nvSpPr>
        <dsp:cNvPr id="0" name=""/>
        <dsp:cNvSpPr/>
      </dsp:nvSpPr>
      <dsp:spPr>
        <a:xfrm>
          <a:off x="1590818" y="527580"/>
          <a:ext cx="4190714" cy="4190714"/>
        </a:xfrm>
        <a:custGeom>
          <a:avLst/>
          <a:gdLst/>
          <a:ahLst/>
          <a:cxnLst/>
          <a:rect l="0" t="0" r="0" b="0"/>
          <a:pathLst>
            <a:path>
              <a:moveTo>
                <a:pt x="2352286" y="4174902"/>
              </a:moveTo>
              <a:arcTo wR="2095357" hR="2095357" stAng="4977406" swAng="845189"/>
            </a:path>
          </a:pathLst>
        </a:custGeom>
        <a:noFill/>
        <a:ln w="38100" cap="flat" cmpd="sng" algn="ctr">
          <a:solidFill>
            <a:schemeClr val="tx1"/>
          </a:solidFill>
          <a:prstDash val="solid"/>
          <a:miter lim="800000"/>
          <a:tailEnd type="arrow"/>
        </a:ln>
        <a:effectLst/>
      </dsp:spPr>
      <dsp:style>
        <a:lnRef idx="1">
          <a:scrgbClr r="0" g="0" b="0"/>
        </a:lnRef>
        <a:fillRef idx="0">
          <a:scrgbClr r="0" g="0" b="0"/>
        </a:fillRef>
        <a:effectRef idx="0">
          <a:scrgbClr r="0" g="0" b="0"/>
        </a:effectRef>
        <a:fontRef idx="minor"/>
      </dsp:style>
    </dsp:sp>
    <dsp:sp modelId="{495EFFA1-33B1-45E5-9779-7CA356C0EB50}">
      <dsp:nvSpPr>
        <dsp:cNvPr id="0" name=""/>
        <dsp:cNvSpPr/>
      </dsp:nvSpPr>
      <dsp:spPr>
        <a:xfrm>
          <a:off x="1647304" y="3793403"/>
          <a:ext cx="1614501" cy="1049426"/>
        </a:xfrm>
        <a:prstGeom prst="roundRect">
          <a:avLst/>
        </a:prstGeom>
        <a:solidFill>
          <a:schemeClr val="accent3"/>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kern="1200" dirty="0"/>
            <a:t>TOPIC 4</a:t>
          </a:r>
          <a:endParaRPr lang="en-US" sz="3100" kern="1200" dirty="0"/>
        </a:p>
      </dsp:txBody>
      <dsp:txXfrm>
        <a:off x="1698533" y="3844632"/>
        <a:ext cx="1512043" cy="946968"/>
      </dsp:txXfrm>
    </dsp:sp>
    <dsp:sp modelId="{8618FDDA-3086-4863-AD56-1E94548FBA32}">
      <dsp:nvSpPr>
        <dsp:cNvPr id="0" name=""/>
        <dsp:cNvSpPr/>
      </dsp:nvSpPr>
      <dsp:spPr>
        <a:xfrm>
          <a:off x="1590818" y="527580"/>
          <a:ext cx="4190714" cy="4190714"/>
        </a:xfrm>
        <a:custGeom>
          <a:avLst/>
          <a:gdLst/>
          <a:ahLst/>
          <a:cxnLst/>
          <a:rect l="0" t="0" r="0" b="0"/>
          <a:pathLst>
            <a:path>
              <a:moveTo>
                <a:pt x="222219" y="3034441"/>
              </a:moveTo>
              <a:arcTo wR="2095357" hR="2095357" stAng="9202406" swAng="1359213"/>
            </a:path>
          </a:pathLst>
        </a:custGeom>
        <a:noFill/>
        <a:ln w="38100" cap="flat" cmpd="sng" algn="ctr">
          <a:solidFill>
            <a:schemeClr val="tx1"/>
          </a:solidFill>
          <a:prstDash val="solid"/>
          <a:miter lim="800000"/>
          <a:tailEnd type="arrow"/>
        </a:ln>
        <a:effectLst/>
      </dsp:spPr>
      <dsp:style>
        <a:lnRef idx="1">
          <a:scrgbClr r="0" g="0" b="0"/>
        </a:lnRef>
        <a:fillRef idx="0">
          <a:scrgbClr r="0" g="0" b="0"/>
        </a:fillRef>
        <a:effectRef idx="0">
          <a:scrgbClr r="0" g="0" b="0"/>
        </a:effectRef>
        <a:fontRef idx="minor"/>
      </dsp:style>
    </dsp:sp>
    <dsp:sp modelId="{FFA5BF02-BF81-4AE1-AD2E-04846B802C31}">
      <dsp:nvSpPr>
        <dsp:cNvPr id="0" name=""/>
        <dsp:cNvSpPr/>
      </dsp:nvSpPr>
      <dsp:spPr>
        <a:xfrm>
          <a:off x="886121" y="1450723"/>
          <a:ext cx="1614501" cy="1049426"/>
        </a:xfrm>
        <a:prstGeom prst="roundRect">
          <a:avLst/>
        </a:prstGeom>
        <a:solidFill>
          <a:schemeClr val="accent3"/>
        </a:solidFill>
        <a:ln w="19050" cap="flat" cmpd="sng" algn="ctr">
          <a:no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ctr" defTabSz="1377950">
            <a:lnSpc>
              <a:spcPct val="90000"/>
            </a:lnSpc>
            <a:spcBef>
              <a:spcPct val="0"/>
            </a:spcBef>
            <a:spcAft>
              <a:spcPct val="35000"/>
            </a:spcAft>
            <a:buNone/>
          </a:pPr>
          <a:r>
            <a:rPr lang="en-US" sz="3100" b="1" kern="1200" dirty="0"/>
            <a:t>TOPIC 5</a:t>
          </a:r>
          <a:endParaRPr lang="en-US" sz="3100" kern="1200" dirty="0"/>
        </a:p>
      </dsp:txBody>
      <dsp:txXfrm>
        <a:off x="937350" y="1501952"/>
        <a:ext cx="1512043" cy="946968"/>
      </dsp:txXfrm>
    </dsp:sp>
    <dsp:sp modelId="{F1894EB2-8856-4D60-BC6B-6DAF5D19EA5D}">
      <dsp:nvSpPr>
        <dsp:cNvPr id="0" name=""/>
        <dsp:cNvSpPr/>
      </dsp:nvSpPr>
      <dsp:spPr>
        <a:xfrm>
          <a:off x="1590818" y="527580"/>
          <a:ext cx="4190714" cy="4190714"/>
        </a:xfrm>
        <a:custGeom>
          <a:avLst/>
          <a:gdLst/>
          <a:ahLst/>
          <a:cxnLst/>
          <a:rect l="0" t="0" r="0" b="0"/>
          <a:pathLst>
            <a:path>
              <a:moveTo>
                <a:pt x="504123" y="732090"/>
              </a:moveTo>
              <a:arcTo wR="2095357" hR="2095357" stAng="13235271" swAng="1210876"/>
            </a:path>
          </a:pathLst>
        </a:custGeom>
        <a:noFill/>
        <a:ln w="38100" cap="flat" cmpd="sng" algn="ctr">
          <a:solidFill>
            <a:schemeClr val="tx1"/>
          </a:solidFill>
          <a:prstDash val="solid"/>
          <a:miter lim="800000"/>
          <a:tailEnd type="arrow"/>
        </a:ln>
        <a:effectLst/>
      </dsp:spPr>
      <dsp:style>
        <a:lnRef idx="1">
          <a:scrgbClr r="0" g="0" b="0"/>
        </a:lnRef>
        <a:fillRef idx="0">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6BC490-E83B-408B-A33F-EBDBF4CA063D}">
      <dsp:nvSpPr>
        <dsp:cNvPr id="0" name=""/>
        <dsp:cNvSpPr/>
      </dsp:nvSpPr>
      <dsp:spPr>
        <a:xfrm>
          <a:off x="5484123" y="2909417"/>
          <a:ext cx="91440" cy="542059"/>
        </a:xfrm>
        <a:custGeom>
          <a:avLst/>
          <a:gdLst/>
          <a:ahLst/>
          <a:cxnLst/>
          <a:rect l="0" t="0" r="0" b="0"/>
          <a:pathLst>
            <a:path>
              <a:moveTo>
                <a:pt x="45720" y="0"/>
              </a:moveTo>
              <a:lnTo>
                <a:pt x="45720" y="542059"/>
              </a:lnTo>
            </a:path>
          </a:pathLst>
        </a:custGeom>
        <a:noFill/>
        <a:ln w="3175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0BFD8E3E-749C-4EC3-A96D-0C7DEC7B2B64}">
      <dsp:nvSpPr>
        <dsp:cNvPr id="0" name=""/>
        <dsp:cNvSpPr/>
      </dsp:nvSpPr>
      <dsp:spPr>
        <a:xfrm>
          <a:off x="3821345" y="1183834"/>
          <a:ext cx="1708497" cy="542059"/>
        </a:xfrm>
        <a:custGeom>
          <a:avLst/>
          <a:gdLst/>
          <a:ahLst/>
          <a:cxnLst/>
          <a:rect l="0" t="0" r="0" b="0"/>
          <a:pathLst>
            <a:path>
              <a:moveTo>
                <a:pt x="0" y="0"/>
              </a:moveTo>
              <a:lnTo>
                <a:pt x="0" y="369397"/>
              </a:lnTo>
              <a:lnTo>
                <a:pt x="1708497" y="369397"/>
              </a:lnTo>
              <a:lnTo>
                <a:pt x="1708497" y="542059"/>
              </a:lnTo>
            </a:path>
          </a:pathLst>
        </a:custGeom>
        <a:noFill/>
        <a:ln w="3175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05338D31-DE0C-47E4-8F8E-74CADA4B7028}">
      <dsp:nvSpPr>
        <dsp:cNvPr id="0" name=""/>
        <dsp:cNvSpPr/>
      </dsp:nvSpPr>
      <dsp:spPr>
        <a:xfrm>
          <a:off x="2112848" y="2909417"/>
          <a:ext cx="1138998" cy="542059"/>
        </a:xfrm>
        <a:custGeom>
          <a:avLst/>
          <a:gdLst/>
          <a:ahLst/>
          <a:cxnLst/>
          <a:rect l="0" t="0" r="0" b="0"/>
          <a:pathLst>
            <a:path>
              <a:moveTo>
                <a:pt x="0" y="0"/>
              </a:moveTo>
              <a:lnTo>
                <a:pt x="0" y="369397"/>
              </a:lnTo>
              <a:lnTo>
                <a:pt x="1138998" y="369397"/>
              </a:lnTo>
              <a:lnTo>
                <a:pt x="1138998" y="542059"/>
              </a:lnTo>
            </a:path>
          </a:pathLst>
        </a:custGeom>
        <a:noFill/>
        <a:ln w="3175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AAB70F31-03DD-40B7-A712-AB653DD6C7B8}">
      <dsp:nvSpPr>
        <dsp:cNvPr id="0" name=""/>
        <dsp:cNvSpPr/>
      </dsp:nvSpPr>
      <dsp:spPr>
        <a:xfrm>
          <a:off x="973850" y="2909417"/>
          <a:ext cx="1138998" cy="542059"/>
        </a:xfrm>
        <a:custGeom>
          <a:avLst/>
          <a:gdLst/>
          <a:ahLst/>
          <a:cxnLst/>
          <a:rect l="0" t="0" r="0" b="0"/>
          <a:pathLst>
            <a:path>
              <a:moveTo>
                <a:pt x="1138998" y="0"/>
              </a:moveTo>
              <a:lnTo>
                <a:pt x="1138998" y="369397"/>
              </a:lnTo>
              <a:lnTo>
                <a:pt x="0" y="369397"/>
              </a:lnTo>
              <a:lnTo>
                <a:pt x="0" y="542059"/>
              </a:lnTo>
            </a:path>
          </a:pathLst>
        </a:custGeom>
        <a:noFill/>
        <a:ln w="3175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937497BA-9973-48AC-9B9D-B34375695C55}">
      <dsp:nvSpPr>
        <dsp:cNvPr id="0" name=""/>
        <dsp:cNvSpPr/>
      </dsp:nvSpPr>
      <dsp:spPr>
        <a:xfrm>
          <a:off x="2112848" y="1183834"/>
          <a:ext cx="1708497" cy="542059"/>
        </a:xfrm>
        <a:custGeom>
          <a:avLst/>
          <a:gdLst/>
          <a:ahLst/>
          <a:cxnLst/>
          <a:rect l="0" t="0" r="0" b="0"/>
          <a:pathLst>
            <a:path>
              <a:moveTo>
                <a:pt x="1708497" y="0"/>
              </a:moveTo>
              <a:lnTo>
                <a:pt x="1708497" y="369397"/>
              </a:lnTo>
              <a:lnTo>
                <a:pt x="0" y="369397"/>
              </a:lnTo>
              <a:lnTo>
                <a:pt x="0" y="542059"/>
              </a:lnTo>
            </a:path>
          </a:pathLst>
        </a:custGeom>
        <a:noFill/>
        <a:ln w="31750" cap="flat" cmpd="sng" algn="ctr">
          <a:solidFill>
            <a:schemeClr val="tx1"/>
          </a:solidFill>
          <a:prstDash val="solid"/>
          <a:miter lim="800000"/>
        </a:ln>
        <a:effectLst/>
      </dsp:spPr>
      <dsp:style>
        <a:lnRef idx="2">
          <a:scrgbClr r="0" g="0" b="0"/>
        </a:lnRef>
        <a:fillRef idx="0">
          <a:scrgbClr r="0" g="0" b="0"/>
        </a:fillRef>
        <a:effectRef idx="0">
          <a:scrgbClr r="0" g="0" b="0"/>
        </a:effectRef>
        <a:fontRef idx="minor"/>
      </dsp:style>
    </dsp:sp>
    <dsp:sp modelId="{F1F609C7-519D-4E74-950B-AD0726D15B04}">
      <dsp:nvSpPr>
        <dsp:cNvPr id="0" name=""/>
        <dsp:cNvSpPr/>
      </dsp:nvSpPr>
      <dsp:spPr>
        <a:xfrm>
          <a:off x="2889438" y="312"/>
          <a:ext cx="1863815" cy="1183522"/>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64FDA7C-6E60-4D9D-8FDC-3C44AE507DC6}">
      <dsp:nvSpPr>
        <dsp:cNvPr id="0" name=""/>
        <dsp:cNvSpPr/>
      </dsp:nvSpPr>
      <dsp:spPr>
        <a:xfrm>
          <a:off x="3096528" y="197048"/>
          <a:ext cx="1863815" cy="1183522"/>
        </a:xfrm>
        <a:prstGeom prst="roundRect">
          <a:avLst>
            <a:gd name="adj" fmla="val 10000"/>
          </a:avLst>
        </a:prstGeom>
        <a:solidFill>
          <a:schemeClr val="tx1">
            <a:alpha val="22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solidFill>
                <a:schemeClr val="bg1"/>
              </a:solidFill>
            </a:rPr>
            <a:t>Concept</a:t>
          </a:r>
          <a:r>
            <a:rPr lang="en-US" sz="3500" kern="1200" dirty="0"/>
            <a:t> </a:t>
          </a:r>
        </a:p>
      </dsp:txBody>
      <dsp:txXfrm>
        <a:off x="3131192" y="231712"/>
        <a:ext cx="1794487" cy="1114194"/>
      </dsp:txXfrm>
    </dsp:sp>
    <dsp:sp modelId="{33D4ED39-4AE8-4AF8-8BC3-89BF8A5C1172}">
      <dsp:nvSpPr>
        <dsp:cNvPr id="0" name=""/>
        <dsp:cNvSpPr/>
      </dsp:nvSpPr>
      <dsp:spPr>
        <a:xfrm>
          <a:off x="1180940" y="1725894"/>
          <a:ext cx="1863815" cy="1183522"/>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24C7EBA-5C76-417F-B364-236C13069765}">
      <dsp:nvSpPr>
        <dsp:cNvPr id="0" name=""/>
        <dsp:cNvSpPr/>
      </dsp:nvSpPr>
      <dsp:spPr>
        <a:xfrm>
          <a:off x="1388031" y="1922630"/>
          <a:ext cx="1863815" cy="1183522"/>
        </a:xfrm>
        <a:prstGeom prst="roundRect">
          <a:avLst>
            <a:gd name="adj" fmla="val 10000"/>
          </a:avLst>
        </a:prstGeom>
        <a:solidFill>
          <a:schemeClr val="tx1">
            <a:alpha val="22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solidFill>
                <a:schemeClr val="bg1"/>
              </a:solidFill>
            </a:rPr>
            <a:t>Type 1</a:t>
          </a:r>
        </a:p>
      </dsp:txBody>
      <dsp:txXfrm>
        <a:off x="1422695" y="1957294"/>
        <a:ext cx="1794487" cy="1114194"/>
      </dsp:txXfrm>
    </dsp:sp>
    <dsp:sp modelId="{46DE4A5E-0DE6-4DE1-85B6-280C072C34CB}">
      <dsp:nvSpPr>
        <dsp:cNvPr id="0" name=""/>
        <dsp:cNvSpPr/>
      </dsp:nvSpPr>
      <dsp:spPr>
        <a:xfrm>
          <a:off x="41942" y="3451476"/>
          <a:ext cx="1863815" cy="1183522"/>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3D00A59-8F24-475F-9561-FD7FB4F47491}">
      <dsp:nvSpPr>
        <dsp:cNvPr id="0" name=""/>
        <dsp:cNvSpPr/>
      </dsp:nvSpPr>
      <dsp:spPr>
        <a:xfrm>
          <a:off x="249033" y="3648213"/>
          <a:ext cx="1863815" cy="1183522"/>
        </a:xfrm>
        <a:prstGeom prst="roundRect">
          <a:avLst>
            <a:gd name="adj" fmla="val 10000"/>
          </a:avLst>
        </a:prstGeom>
        <a:solidFill>
          <a:schemeClr val="tx1">
            <a:alpha val="22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solidFill>
                <a:schemeClr val="bg1"/>
              </a:solidFill>
            </a:rPr>
            <a:t>Topic 1</a:t>
          </a:r>
        </a:p>
      </dsp:txBody>
      <dsp:txXfrm>
        <a:off x="283697" y="3682877"/>
        <a:ext cx="1794487" cy="1114194"/>
      </dsp:txXfrm>
    </dsp:sp>
    <dsp:sp modelId="{7346DC78-C0AA-4194-9938-E0D85DD69053}">
      <dsp:nvSpPr>
        <dsp:cNvPr id="0" name=""/>
        <dsp:cNvSpPr/>
      </dsp:nvSpPr>
      <dsp:spPr>
        <a:xfrm>
          <a:off x="2319938" y="3451476"/>
          <a:ext cx="1863815" cy="1183522"/>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409B3B5D-A282-4ED1-A359-55D952414B79}">
      <dsp:nvSpPr>
        <dsp:cNvPr id="0" name=""/>
        <dsp:cNvSpPr/>
      </dsp:nvSpPr>
      <dsp:spPr>
        <a:xfrm>
          <a:off x="2527029" y="3648213"/>
          <a:ext cx="1863815" cy="1183522"/>
        </a:xfrm>
        <a:prstGeom prst="roundRect">
          <a:avLst>
            <a:gd name="adj" fmla="val 10000"/>
          </a:avLst>
        </a:prstGeom>
        <a:solidFill>
          <a:schemeClr val="tx1">
            <a:alpha val="22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solidFill>
                <a:schemeClr val="bg1"/>
              </a:solidFill>
            </a:rPr>
            <a:t>Topic 2</a:t>
          </a:r>
        </a:p>
      </dsp:txBody>
      <dsp:txXfrm>
        <a:off x="2561693" y="3682877"/>
        <a:ext cx="1794487" cy="1114194"/>
      </dsp:txXfrm>
    </dsp:sp>
    <dsp:sp modelId="{6E47596A-0E5D-4C94-9F7F-E70D7C07DDC6}">
      <dsp:nvSpPr>
        <dsp:cNvPr id="0" name=""/>
        <dsp:cNvSpPr/>
      </dsp:nvSpPr>
      <dsp:spPr>
        <a:xfrm>
          <a:off x="4597935" y="1725894"/>
          <a:ext cx="1863815" cy="1183522"/>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87F92D-7118-489C-801D-282DC0153F0C}">
      <dsp:nvSpPr>
        <dsp:cNvPr id="0" name=""/>
        <dsp:cNvSpPr/>
      </dsp:nvSpPr>
      <dsp:spPr>
        <a:xfrm>
          <a:off x="4805026" y="1922630"/>
          <a:ext cx="1863815" cy="1183522"/>
        </a:xfrm>
        <a:prstGeom prst="roundRect">
          <a:avLst>
            <a:gd name="adj" fmla="val 10000"/>
          </a:avLst>
        </a:prstGeom>
        <a:solidFill>
          <a:schemeClr val="tx1">
            <a:alpha val="22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solidFill>
                <a:schemeClr val="bg1"/>
              </a:solidFill>
            </a:rPr>
            <a:t>Type 2</a:t>
          </a:r>
        </a:p>
      </dsp:txBody>
      <dsp:txXfrm>
        <a:off x="4839690" y="1957294"/>
        <a:ext cx="1794487" cy="1114194"/>
      </dsp:txXfrm>
    </dsp:sp>
    <dsp:sp modelId="{FA04A09A-EC84-4430-BFB3-980119370646}">
      <dsp:nvSpPr>
        <dsp:cNvPr id="0" name=""/>
        <dsp:cNvSpPr/>
      </dsp:nvSpPr>
      <dsp:spPr>
        <a:xfrm>
          <a:off x="4597935" y="3451476"/>
          <a:ext cx="1863815" cy="1183522"/>
        </a:xfrm>
        <a:prstGeom prst="roundRect">
          <a:avLst>
            <a:gd name="adj" fmla="val 10000"/>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21FB174-44A5-44E1-97FC-387ECA918427}">
      <dsp:nvSpPr>
        <dsp:cNvPr id="0" name=""/>
        <dsp:cNvSpPr/>
      </dsp:nvSpPr>
      <dsp:spPr>
        <a:xfrm>
          <a:off x="4805026" y="3648213"/>
          <a:ext cx="1863815" cy="1183522"/>
        </a:xfrm>
        <a:prstGeom prst="roundRect">
          <a:avLst>
            <a:gd name="adj" fmla="val 10000"/>
          </a:avLst>
        </a:prstGeom>
        <a:solidFill>
          <a:schemeClr val="tx1">
            <a:alpha val="22000"/>
          </a:scheme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33350" tIns="133350" rIns="133350" bIns="133350" numCol="1" spcCol="1270" anchor="ctr" anchorCtr="0">
          <a:noAutofit/>
        </a:bodyPr>
        <a:lstStyle/>
        <a:p>
          <a:pPr marL="0" lvl="0" indent="0" algn="ctr" defTabSz="1555750">
            <a:lnSpc>
              <a:spcPct val="90000"/>
            </a:lnSpc>
            <a:spcBef>
              <a:spcPct val="0"/>
            </a:spcBef>
            <a:spcAft>
              <a:spcPct val="35000"/>
            </a:spcAft>
            <a:buNone/>
          </a:pPr>
          <a:r>
            <a:rPr lang="en-US" sz="3500" kern="1200" dirty="0">
              <a:solidFill>
                <a:schemeClr val="bg1"/>
              </a:solidFill>
            </a:rPr>
            <a:t>Topic 3</a:t>
          </a:r>
        </a:p>
      </dsp:txBody>
      <dsp:txXfrm>
        <a:off x="4839690" y="3682877"/>
        <a:ext cx="1794487" cy="111419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52987F5-C4CF-4BEB-852F-7C8E139F1BEE}">
      <dsp:nvSpPr>
        <dsp:cNvPr id="0" name=""/>
        <dsp:cNvSpPr/>
      </dsp:nvSpPr>
      <dsp:spPr>
        <a:xfrm>
          <a:off x="2448897" y="0"/>
          <a:ext cx="1632598" cy="1173022"/>
        </a:xfrm>
        <a:prstGeom prst="trapezoid">
          <a:avLst>
            <a:gd name="adj" fmla="val 69589"/>
          </a:avLst>
        </a:prstGeom>
        <a:solidFill>
          <a:schemeClr val="tx1"/>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533400">
            <a:lnSpc>
              <a:spcPct val="90000"/>
            </a:lnSpc>
            <a:spcBef>
              <a:spcPct val="0"/>
            </a:spcBef>
            <a:spcAft>
              <a:spcPct val="35000"/>
            </a:spcAft>
            <a:buNone/>
          </a:pPr>
          <a:r>
            <a:rPr lang="en-US" sz="1200" b="1" kern="1200" dirty="0">
              <a:ln>
                <a:noFill/>
              </a:ln>
              <a:solidFill>
                <a:schemeClr val="bg1"/>
              </a:solidFill>
            </a:rPr>
            <a:t>Concept 1</a:t>
          </a:r>
        </a:p>
      </dsp:txBody>
      <dsp:txXfrm>
        <a:off x="2448897" y="0"/>
        <a:ext cx="1632598" cy="1173022"/>
      </dsp:txXfrm>
    </dsp:sp>
    <dsp:sp modelId="{8CE60718-F76A-42C6-A921-892401B6BCC2}">
      <dsp:nvSpPr>
        <dsp:cNvPr id="0" name=""/>
        <dsp:cNvSpPr/>
      </dsp:nvSpPr>
      <dsp:spPr>
        <a:xfrm>
          <a:off x="1632598" y="1173022"/>
          <a:ext cx="3265196" cy="1173022"/>
        </a:xfrm>
        <a:prstGeom prst="trapezoid">
          <a:avLst>
            <a:gd name="adj" fmla="val 69589"/>
          </a:avLst>
        </a:prstGeom>
        <a:solidFill>
          <a:schemeClr val="accent2"/>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0640" tIns="40640" rIns="4064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a:ln>
                <a:noFill/>
              </a:ln>
              <a:solidFill>
                <a:schemeClr val="bg1"/>
              </a:solidFill>
            </a:rPr>
            <a:t>Concept 2</a:t>
          </a:r>
        </a:p>
      </dsp:txBody>
      <dsp:txXfrm>
        <a:off x="2204007" y="1173022"/>
        <a:ext cx="2122377" cy="1173022"/>
      </dsp:txXfrm>
    </dsp:sp>
    <dsp:sp modelId="{91B55D3A-E9E1-44A7-B499-0D68760619A4}">
      <dsp:nvSpPr>
        <dsp:cNvPr id="0" name=""/>
        <dsp:cNvSpPr/>
      </dsp:nvSpPr>
      <dsp:spPr>
        <a:xfrm>
          <a:off x="816299" y="2346044"/>
          <a:ext cx="4897794" cy="1173022"/>
        </a:xfrm>
        <a:prstGeom prst="trapezoid">
          <a:avLst>
            <a:gd name="adj" fmla="val 69589"/>
          </a:avLst>
        </a:prstGeom>
        <a:solidFill>
          <a:schemeClr val="tx1"/>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55880" tIns="55880" rIns="55880" bIns="55880" numCol="1" spcCol="1270" anchor="ctr" anchorCtr="0">
          <a:noAutofit/>
        </a:bodyPr>
        <a:lstStyle/>
        <a:p>
          <a:pPr marL="0" lvl="0" indent="0" algn="ctr" defTabSz="1955800">
            <a:lnSpc>
              <a:spcPct val="90000"/>
            </a:lnSpc>
            <a:spcBef>
              <a:spcPct val="0"/>
            </a:spcBef>
            <a:spcAft>
              <a:spcPct val="35000"/>
            </a:spcAft>
            <a:buNone/>
          </a:pPr>
          <a:r>
            <a:rPr lang="en-US" sz="4400" b="1" kern="1200" dirty="0">
              <a:ln>
                <a:noFill/>
              </a:ln>
              <a:solidFill>
                <a:schemeClr val="bg1"/>
              </a:solidFill>
            </a:rPr>
            <a:t>Concept 3</a:t>
          </a:r>
        </a:p>
      </dsp:txBody>
      <dsp:txXfrm>
        <a:off x="1673412" y="2346044"/>
        <a:ext cx="3183566" cy="1173022"/>
      </dsp:txXfrm>
    </dsp:sp>
    <dsp:sp modelId="{4DE6AA06-0897-4502-BDB9-B44028EAB6CD}">
      <dsp:nvSpPr>
        <dsp:cNvPr id="0" name=""/>
        <dsp:cNvSpPr/>
      </dsp:nvSpPr>
      <dsp:spPr>
        <a:xfrm>
          <a:off x="0" y="3519066"/>
          <a:ext cx="6530392" cy="1173022"/>
        </a:xfrm>
        <a:prstGeom prst="trapezoid">
          <a:avLst>
            <a:gd name="adj" fmla="val 69589"/>
          </a:avLst>
        </a:prstGeom>
        <a:solidFill>
          <a:schemeClr val="accent2"/>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2400300">
            <a:lnSpc>
              <a:spcPct val="90000"/>
            </a:lnSpc>
            <a:spcBef>
              <a:spcPct val="0"/>
            </a:spcBef>
            <a:spcAft>
              <a:spcPct val="35000"/>
            </a:spcAft>
            <a:buNone/>
          </a:pPr>
          <a:r>
            <a:rPr lang="en-US" sz="5400" b="1" kern="1200" dirty="0">
              <a:ln>
                <a:noFill/>
              </a:ln>
              <a:solidFill>
                <a:schemeClr val="bg1"/>
              </a:solidFill>
            </a:rPr>
            <a:t>Concept</a:t>
          </a:r>
          <a:r>
            <a:rPr lang="en-US" sz="6600" b="1" kern="1200" dirty="0">
              <a:ln>
                <a:noFill/>
              </a:ln>
              <a:solidFill>
                <a:schemeClr val="bg1"/>
              </a:solidFill>
            </a:rPr>
            <a:t> 4</a:t>
          </a:r>
        </a:p>
      </dsp:txBody>
      <dsp:txXfrm>
        <a:off x="1142818" y="3519066"/>
        <a:ext cx="4244754" cy="117302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F63A472-7CB9-49A2-8744-57699FA14A49}">
      <dsp:nvSpPr>
        <dsp:cNvPr id="0" name=""/>
        <dsp:cNvSpPr/>
      </dsp:nvSpPr>
      <dsp:spPr>
        <a:xfrm>
          <a:off x="0" y="451308"/>
          <a:ext cx="3836125" cy="3836125"/>
        </a:xfrm>
        <a:prstGeom prst="pie">
          <a:avLst>
            <a:gd name="adj1" fmla="val 5400000"/>
            <a:gd name="adj2" fmla="val 16200000"/>
          </a:avLst>
        </a:prstGeom>
        <a:solidFill>
          <a:schemeClr val="bg1">
            <a:lumMod val="85000"/>
          </a:schemeClr>
        </a:solidFill>
        <a:ln w="12700" cap="flat" cmpd="sng" algn="ctr">
          <a:solidFill>
            <a:schemeClr val="lt1">
              <a:hueOff val="0"/>
              <a:satOff val="0"/>
              <a:lum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11C6412-D0BC-4A09-909A-C956D7176F76}">
      <dsp:nvSpPr>
        <dsp:cNvPr id="0" name=""/>
        <dsp:cNvSpPr/>
      </dsp:nvSpPr>
      <dsp:spPr>
        <a:xfrm>
          <a:off x="1918062" y="451308"/>
          <a:ext cx="4475480" cy="3836125"/>
        </a:xfrm>
        <a:prstGeom prst="rect">
          <a:avLst/>
        </a:prstGeom>
        <a:solidFill>
          <a:schemeClr val="lt1">
            <a:alpha val="90000"/>
            <a:hueOff val="0"/>
            <a:satOff val="0"/>
            <a:lumOff val="0"/>
            <a:alphaOff val="0"/>
          </a:schemeClr>
        </a:solidFill>
        <a:ln w="28575" cap="flat" cmpd="sng" algn="ctr">
          <a:solidFill>
            <a:schemeClr val="bg1">
              <a:lumMod val="8500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Concept 1</a:t>
          </a:r>
        </a:p>
      </dsp:txBody>
      <dsp:txXfrm>
        <a:off x="1918062" y="451308"/>
        <a:ext cx="2237740" cy="1150840"/>
      </dsp:txXfrm>
    </dsp:sp>
    <dsp:sp modelId="{C6A8900C-3557-4B38-B27F-F8F4601801A0}">
      <dsp:nvSpPr>
        <dsp:cNvPr id="0" name=""/>
        <dsp:cNvSpPr/>
      </dsp:nvSpPr>
      <dsp:spPr>
        <a:xfrm>
          <a:off x="671323" y="1602148"/>
          <a:ext cx="2493479" cy="2493479"/>
        </a:xfrm>
        <a:prstGeom prst="pie">
          <a:avLst>
            <a:gd name="adj1" fmla="val 5400000"/>
            <a:gd name="adj2" fmla="val 16200000"/>
          </a:avLst>
        </a:prstGeom>
        <a:solidFill>
          <a:schemeClr val="tx1"/>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EFF3CE25-5394-4F6B-B870-3C56090603F7}">
      <dsp:nvSpPr>
        <dsp:cNvPr id="0" name=""/>
        <dsp:cNvSpPr/>
      </dsp:nvSpPr>
      <dsp:spPr>
        <a:xfrm>
          <a:off x="1918062" y="1602148"/>
          <a:ext cx="4475480" cy="2493479"/>
        </a:xfrm>
        <a:prstGeom prst="rect">
          <a:avLst/>
        </a:prstGeom>
        <a:solidFill>
          <a:schemeClr val="lt1">
            <a:alpha val="90000"/>
            <a:hueOff val="0"/>
            <a:satOff val="0"/>
            <a:lumOff val="0"/>
            <a:alphaOff val="0"/>
          </a:schemeClr>
        </a:solidFill>
        <a:ln w="28575"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Concept 2</a:t>
          </a:r>
        </a:p>
      </dsp:txBody>
      <dsp:txXfrm>
        <a:off x="1918062" y="1602148"/>
        <a:ext cx="2237740" cy="1150836"/>
      </dsp:txXfrm>
    </dsp:sp>
    <dsp:sp modelId="{B2998CB1-5839-4495-BC0A-9F7AF1E63D8B}">
      <dsp:nvSpPr>
        <dsp:cNvPr id="0" name=""/>
        <dsp:cNvSpPr/>
      </dsp:nvSpPr>
      <dsp:spPr>
        <a:xfrm>
          <a:off x="1342644" y="2752984"/>
          <a:ext cx="1150836" cy="1150836"/>
        </a:xfrm>
        <a:prstGeom prst="pie">
          <a:avLst>
            <a:gd name="adj1" fmla="val 5400000"/>
            <a:gd name="adj2" fmla="val 16200000"/>
          </a:avLst>
        </a:prstGeom>
        <a:solidFill>
          <a:schemeClr val="accent3"/>
        </a:solid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96E7D2D-867B-4A33-BE09-CE79D81CF752}">
      <dsp:nvSpPr>
        <dsp:cNvPr id="0" name=""/>
        <dsp:cNvSpPr/>
      </dsp:nvSpPr>
      <dsp:spPr>
        <a:xfrm>
          <a:off x="1918062" y="2752984"/>
          <a:ext cx="4475480" cy="1150836"/>
        </a:xfrm>
        <a:prstGeom prst="rect">
          <a:avLst/>
        </a:prstGeom>
        <a:solidFill>
          <a:schemeClr val="lt1">
            <a:alpha val="90000"/>
            <a:hueOff val="0"/>
            <a:satOff val="0"/>
            <a:lumOff val="0"/>
            <a:alphaOff val="0"/>
          </a:schemeClr>
        </a:solidFill>
        <a:ln w="28575" cap="flat" cmpd="sng" algn="ctr">
          <a:solidFill>
            <a:schemeClr val="accent2"/>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40970" tIns="140970" rIns="140970" bIns="140970" numCol="1" spcCol="1270" anchor="ctr" anchorCtr="0">
          <a:noAutofit/>
        </a:bodyPr>
        <a:lstStyle/>
        <a:p>
          <a:pPr marL="0" lvl="0" indent="0" algn="ctr" defTabSz="1644650">
            <a:lnSpc>
              <a:spcPct val="90000"/>
            </a:lnSpc>
            <a:spcBef>
              <a:spcPct val="0"/>
            </a:spcBef>
            <a:spcAft>
              <a:spcPct val="35000"/>
            </a:spcAft>
            <a:buNone/>
          </a:pPr>
          <a:r>
            <a:rPr lang="en-US" sz="3700" kern="1200" dirty="0"/>
            <a:t>Concept 3</a:t>
          </a:r>
        </a:p>
      </dsp:txBody>
      <dsp:txXfrm>
        <a:off x="1918062" y="2752984"/>
        <a:ext cx="2237740" cy="1150836"/>
      </dsp:txXfrm>
    </dsp:sp>
    <dsp:sp modelId="{ED6A2CA0-11B8-4C32-A9BE-16995433E7C0}">
      <dsp:nvSpPr>
        <dsp:cNvPr id="0" name=""/>
        <dsp:cNvSpPr/>
      </dsp:nvSpPr>
      <dsp:spPr>
        <a:xfrm>
          <a:off x="4155802" y="451308"/>
          <a:ext cx="2237740" cy="1150840"/>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t>Add Text</a:t>
          </a:r>
        </a:p>
        <a:p>
          <a:pPr marL="285750" lvl="1" indent="-285750" algn="l" defTabSz="1333500">
            <a:lnSpc>
              <a:spcPct val="90000"/>
            </a:lnSpc>
            <a:spcBef>
              <a:spcPct val="0"/>
            </a:spcBef>
            <a:spcAft>
              <a:spcPct val="15000"/>
            </a:spcAft>
            <a:buChar char="•"/>
          </a:pPr>
          <a:r>
            <a:rPr lang="en-US" sz="3000" kern="1200" dirty="0"/>
            <a:t>Add Text</a:t>
          </a:r>
        </a:p>
      </dsp:txBody>
      <dsp:txXfrm>
        <a:off x="4155802" y="451308"/>
        <a:ext cx="2237740" cy="1150840"/>
      </dsp:txXfrm>
    </dsp:sp>
    <dsp:sp modelId="{CFB51852-FF19-4B52-BB42-E14B7B3F1B4A}">
      <dsp:nvSpPr>
        <dsp:cNvPr id="0" name=""/>
        <dsp:cNvSpPr/>
      </dsp:nvSpPr>
      <dsp:spPr>
        <a:xfrm>
          <a:off x="4155802" y="1602148"/>
          <a:ext cx="2237740" cy="115083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t>Add Text</a:t>
          </a:r>
        </a:p>
        <a:p>
          <a:pPr marL="285750" lvl="1" indent="-285750" algn="l" defTabSz="1333500">
            <a:lnSpc>
              <a:spcPct val="90000"/>
            </a:lnSpc>
            <a:spcBef>
              <a:spcPct val="0"/>
            </a:spcBef>
            <a:spcAft>
              <a:spcPct val="15000"/>
            </a:spcAft>
            <a:buChar char="•"/>
          </a:pPr>
          <a:r>
            <a:rPr lang="en-US" sz="3000" kern="1200" dirty="0"/>
            <a:t>Add Text</a:t>
          </a:r>
        </a:p>
      </dsp:txBody>
      <dsp:txXfrm>
        <a:off x="4155802" y="1602148"/>
        <a:ext cx="2237740" cy="1150836"/>
      </dsp:txXfrm>
    </dsp:sp>
    <dsp:sp modelId="{E9B5240A-130F-4C8D-83D0-6FF54DE96256}">
      <dsp:nvSpPr>
        <dsp:cNvPr id="0" name=""/>
        <dsp:cNvSpPr/>
      </dsp:nvSpPr>
      <dsp:spPr>
        <a:xfrm>
          <a:off x="4155802" y="2752984"/>
          <a:ext cx="2237740" cy="1150836"/>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114300" tIns="114300" rIns="114300" bIns="114300" numCol="1" spcCol="1270" anchor="ctr" anchorCtr="0">
          <a:noAutofit/>
        </a:bodyPr>
        <a:lstStyle/>
        <a:p>
          <a:pPr marL="285750" lvl="1" indent="-285750" algn="l" defTabSz="1333500">
            <a:lnSpc>
              <a:spcPct val="90000"/>
            </a:lnSpc>
            <a:spcBef>
              <a:spcPct val="0"/>
            </a:spcBef>
            <a:spcAft>
              <a:spcPct val="15000"/>
            </a:spcAft>
            <a:buChar char="•"/>
          </a:pPr>
          <a:r>
            <a:rPr lang="en-US" sz="3000" kern="1200" dirty="0"/>
            <a:t>Add Text</a:t>
          </a:r>
        </a:p>
        <a:p>
          <a:pPr marL="285750" lvl="1" indent="-285750" algn="l" defTabSz="1333500">
            <a:lnSpc>
              <a:spcPct val="90000"/>
            </a:lnSpc>
            <a:spcBef>
              <a:spcPct val="0"/>
            </a:spcBef>
            <a:spcAft>
              <a:spcPct val="15000"/>
            </a:spcAft>
            <a:buChar char="•"/>
          </a:pPr>
          <a:r>
            <a:rPr lang="en-US" sz="3000" kern="1200" dirty="0"/>
            <a:t>Add Text</a:t>
          </a:r>
        </a:p>
      </dsp:txBody>
      <dsp:txXfrm>
        <a:off x="4155802" y="2752984"/>
        <a:ext cx="2237740" cy="1150836"/>
      </dsp:txXfrm>
    </dsp:sp>
  </dsp:spTree>
</dsp:drawing>
</file>

<file path=ppt/diagrams/layout1.xml><?xml version="1.0" encoding="utf-8"?>
<dgm:layoutDef xmlns:dgm="http://schemas.openxmlformats.org/drawingml/2006/diagram" xmlns:a="http://schemas.openxmlformats.org/drawingml/2006/main" uniqueId="urn:microsoft.com/office/officeart/2005/8/layout/cycle5">
  <dgm:title val=""/>
  <dgm:desc val=""/>
  <dgm:catLst>
    <dgm:cat type="cycle" pri="3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hoose name="Name9">
      <dgm:if name="Name10" func="var" arg="dir" op="equ" val="norm">
        <dgm:constrLst>
          <dgm:constr type="w" for="ch" forName="node" refType="w"/>
          <dgm:constr type="w" for="ch" ptType="sibTrans" refType="w" refFor="ch" refForName="node" op="equ" fact="0.3"/>
          <dgm:constr type="diam" for="ch" ptType="sibTrans" refType="diam" op="equ"/>
          <dgm:constr type="sibSp" refType="w" refFor="ch" refForName="node" op="equ" fact="0.15"/>
          <dgm:constr type="w" for="ch" forName="spNode" refType="sibSp" fact="1.6"/>
          <dgm:constr type="primFontSz" for="ch" forName="node" op="equ" val="65"/>
        </dgm:constrLst>
      </dgm:if>
      <dgm:else name="Name11">
        <dgm:constrLst>
          <dgm:constr type="w" for="ch" forName="node" refType="w"/>
          <dgm:constr type="w" for="ch" ptType="sibTrans" refType="w" refFor="ch" refForName="node" op="equ" fact="0.3"/>
          <dgm:constr type="diam" for="ch" ptType="sibTrans" refType="diam" fact="-1"/>
          <dgm:constr type="diam" for="ch" refType="diam" op="equ" fact="-1"/>
          <dgm:constr type="sibSp" refType="w" refFor="ch" refForName="node" op="equ" fact="0.15"/>
          <dgm:constr type="w" for="ch" forName="spNode" refType="sibSp" fact="1.6"/>
          <dgm:constr type="primFontSz" for="ch" forName="node" op="equ" val="65"/>
        </dgm:constrLst>
      </dgm:else>
    </dgm:choose>
    <dgm:ruleLst/>
    <dgm:forEach name="Name12" axis="ch" ptType="node">
      <dgm:layoutNode name="node">
        <dgm:varLst>
          <dgm:bulletEnabled val="1"/>
        </dgm:varLst>
        <dgm:alg type="tx"/>
        <dgm:shape xmlns:r="http://schemas.openxmlformats.org/officeDocument/2006/relationships" type="roundRect" r:blip="">
          <dgm:adjLst/>
        </dgm:shape>
        <dgm:presOf axis="desOrSelf" ptType="node"/>
        <dgm:constrLst>
          <dgm:constr type="h" refType="w" fact="0.65"/>
          <dgm:constr type="tMarg" refType="primFontSz" fact="0.3"/>
          <dgm:constr type="bMarg" refType="primFontSz" fact="0.3"/>
          <dgm:constr type="lMarg" refType="primFontSz" fact="0.3"/>
          <dgm:constr type="rMarg" refType="primFontSz" fact="0.3"/>
        </dgm:constrLst>
        <dgm:ruleLst>
          <dgm:rule type="primFontSz" val="5" fact="NaN" max="NaN"/>
        </dgm:ruleLst>
      </dgm:layoutNode>
      <dgm:choose name="Name13">
        <dgm:if name="Name14" axis="par ch" ptType="doc node" func="cnt" op="gt" val="1">
          <dgm:layoutNode name="spNode">
            <dgm:alg type="sp"/>
            <dgm:shape xmlns:r="http://schemas.openxmlformats.org/officeDocument/2006/relationships" r:blip="">
              <dgm:adjLst/>
            </dgm:shape>
            <dgm:presOf/>
            <dgm:constrLst>
              <dgm:constr type="h" refType="w"/>
            </dgm:constrLst>
            <dgm:ruleLst/>
          </dgm:layoutNode>
          <dgm:forEach name="Name15" axis="followSib" ptType="sibTrans" hideLastTrans="0" cnt="1">
            <dgm:layoutNode name="sibTrans">
              <dgm:alg type="conn">
                <dgm:param type="dim" val="1D"/>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connDist"/>
                <dgm:constr type="begPad" refType="connDist" fact="0.2"/>
                <dgm:constr type="endPad" refType="connDist" fact="0.2"/>
              </dgm:constrLst>
              <dgm:ruleLst/>
            </dgm:layoutNode>
          </dgm:forEach>
        </dgm:if>
        <dgm:else name="Name16"/>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9B4DA76-0307-4C85-8100-5B44B736A659}" type="datetimeFigureOut">
              <a:rPr lang="en-US" smtClean="0"/>
              <a:t>4/28/2019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B1E43-7F36-4373-9BBD-5ABBB5DDA586}" type="slidenum">
              <a:rPr lang="en-US" smtClean="0"/>
              <a:t>‹#›</a:t>
            </a:fld>
            <a:endParaRPr lang="en-US"/>
          </a:p>
        </p:txBody>
      </p:sp>
    </p:spTree>
    <p:extLst>
      <p:ext uri="{BB962C8B-B14F-4D97-AF65-F5344CB8AC3E}">
        <p14:creationId xmlns:p14="http://schemas.microsoft.com/office/powerpoint/2010/main" val="25827383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B4DA76-0307-4C85-8100-5B44B736A659}" type="datetimeFigureOut">
              <a:rPr lang="en-US" smtClean="0"/>
              <a:t>4/28/2019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B1E43-7F36-4373-9BBD-5ABBB5DDA586}" type="slidenum">
              <a:rPr lang="en-US" smtClean="0"/>
              <a:t>‹#›</a:t>
            </a:fld>
            <a:endParaRPr lang="en-US"/>
          </a:p>
        </p:txBody>
      </p:sp>
    </p:spTree>
    <p:extLst>
      <p:ext uri="{BB962C8B-B14F-4D97-AF65-F5344CB8AC3E}">
        <p14:creationId xmlns:p14="http://schemas.microsoft.com/office/powerpoint/2010/main" val="19142897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B4DA76-0307-4C85-8100-5B44B736A659}" type="datetimeFigureOut">
              <a:rPr lang="en-US" smtClean="0"/>
              <a:t>4/28/2019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B1E43-7F36-4373-9BBD-5ABBB5DDA586}" type="slidenum">
              <a:rPr lang="en-US" smtClean="0"/>
              <a:t>‹#›</a:t>
            </a:fld>
            <a:endParaRPr lang="en-US"/>
          </a:p>
        </p:txBody>
      </p:sp>
    </p:spTree>
    <p:extLst>
      <p:ext uri="{BB962C8B-B14F-4D97-AF65-F5344CB8AC3E}">
        <p14:creationId xmlns:p14="http://schemas.microsoft.com/office/powerpoint/2010/main" val="27373141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0BAE24-6A49-45EA-9566-9C38D642613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752518F6-3ED1-4049-8A70-73AA9E11EF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C630FD06-0728-489C-9309-8E5885E74903}"/>
              </a:ext>
            </a:extLst>
          </p:cNvPr>
          <p:cNvSpPr>
            <a:spLocks noGrp="1"/>
          </p:cNvSpPr>
          <p:nvPr>
            <p:ph type="dt" sz="half" idx="10"/>
          </p:nvPr>
        </p:nvSpPr>
        <p:spPr/>
        <p:txBody>
          <a:bodyPr/>
          <a:lstStyle/>
          <a:p>
            <a:fld id="{B5D6550B-1DC0-4700-857F-4427C3D6A02A}" type="datetimeFigureOut">
              <a:rPr lang="en-GB" smtClean="0"/>
              <a:t>28/04/2019</a:t>
            </a:fld>
            <a:endParaRPr lang="en-GB"/>
          </a:p>
        </p:txBody>
      </p:sp>
      <p:sp>
        <p:nvSpPr>
          <p:cNvPr id="5" name="Footer Placeholder 4">
            <a:extLst>
              <a:ext uri="{FF2B5EF4-FFF2-40B4-BE49-F238E27FC236}">
                <a16:creationId xmlns:a16="http://schemas.microsoft.com/office/drawing/2014/main" id="{C0EA6248-6DE7-48EF-84CE-E9311D63915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5E9F6AC7-322C-4B78-A77F-9FC20C19DEE5}"/>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1100598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665FBA-3A5D-4E32-AA43-25E112B8710C}"/>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41F829EB-E409-4770-B2DC-095C9983C5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ED0FECB4-E413-4F5F-AC16-F300D4915A97}"/>
              </a:ext>
            </a:extLst>
          </p:cNvPr>
          <p:cNvSpPr>
            <a:spLocks noGrp="1"/>
          </p:cNvSpPr>
          <p:nvPr>
            <p:ph type="dt" sz="half" idx="10"/>
          </p:nvPr>
        </p:nvSpPr>
        <p:spPr/>
        <p:txBody>
          <a:bodyPr/>
          <a:lstStyle/>
          <a:p>
            <a:fld id="{B5D6550B-1DC0-4700-857F-4427C3D6A02A}" type="datetimeFigureOut">
              <a:rPr lang="en-GB" smtClean="0"/>
              <a:t>28/04/2019</a:t>
            </a:fld>
            <a:endParaRPr lang="en-GB"/>
          </a:p>
        </p:txBody>
      </p:sp>
      <p:sp>
        <p:nvSpPr>
          <p:cNvPr id="5" name="Footer Placeholder 4">
            <a:extLst>
              <a:ext uri="{FF2B5EF4-FFF2-40B4-BE49-F238E27FC236}">
                <a16:creationId xmlns:a16="http://schemas.microsoft.com/office/drawing/2014/main" id="{8A277514-920D-4587-ADD2-7862BB817657}"/>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F0627FB-334B-4BE5-8697-2687CF8E8C1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12941275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6DD91-BF0E-4564-A729-1B75F9B0598D}"/>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4ECC8EB8-79DC-4105-BF59-59E1F8E321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4B03A96-E364-4A11-9EDF-8857088CF685}"/>
              </a:ext>
            </a:extLst>
          </p:cNvPr>
          <p:cNvSpPr>
            <a:spLocks noGrp="1"/>
          </p:cNvSpPr>
          <p:nvPr>
            <p:ph type="dt" sz="half" idx="10"/>
          </p:nvPr>
        </p:nvSpPr>
        <p:spPr/>
        <p:txBody>
          <a:bodyPr/>
          <a:lstStyle/>
          <a:p>
            <a:fld id="{B5D6550B-1DC0-4700-857F-4427C3D6A02A}" type="datetimeFigureOut">
              <a:rPr lang="en-GB" smtClean="0"/>
              <a:t>28/04/2019</a:t>
            </a:fld>
            <a:endParaRPr lang="en-GB"/>
          </a:p>
        </p:txBody>
      </p:sp>
      <p:sp>
        <p:nvSpPr>
          <p:cNvPr id="5" name="Footer Placeholder 4">
            <a:extLst>
              <a:ext uri="{FF2B5EF4-FFF2-40B4-BE49-F238E27FC236}">
                <a16:creationId xmlns:a16="http://schemas.microsoft.com/office/drawing/2014/main" id="{584501C0-5D7A-4501-8656-70FBDB16D01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65BBD1-8648-43B5-B582-0604EE209AA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132196690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7417BC-5BB9-4C29-AD8D-32C158AF97A8}"/>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10F82FEC-A951-4D8C-AE1E-BDE3AE53054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A00B5435-6C7C-4885-B164-B5E9E804C9C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AE800756-433C-46D9-8C2D-ABFAF158CD36}"/>
              </a:ext>
            </a:extLst>
          </p:cNvPr>
          <p:cNvSpPr>
            <a:spLocks noGrp="1"/>
          </p:cNvSpPr>
          <p:nvPr>
            <p:ph type="dt" sz="half" idx="10"/>
          </p:nvPr>
        </p:nvSpPr>
        <p:spPr/>
        <p:txBody>
          <a:bodyPr/>
          <a:lstStyle/>
          <a:p>
            <a:fld id="{B5D6550B-1DC0-4700-857F-4427C3D6A02A}" type="datetimeFigureOut">
              <a:rPr lang="en-GB" smtClean="0"/>
              <a:t>28/04/2019</a:t>
            </a:fld>
            <a:endParaRPr lang="en-GB"/>
          </a:p>
        </p:txBody>
      </p:sp>
      <p:sp>
        <p:nvSpPr>
          <p:cNvPr id="6" name="Footer Placeholder 5">
            <a:extLst>
              <a:ext uri="{FF2B5EF4-FFF2-40B4-BE49-F238E27FC236}">
                <a16:creationId xmlns:a16="http://schemas.microsoft.com/office/drawing/2014/main" id="{E5021F95-C869-4F40-B469-F59CBA631DAE}"/>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EBAF97EE-654E-476B-BA32-B04913E8AF24}"/>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109143384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3D946-156E-4741-B1B5-C870A365092C}"/>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3346D166-3A84-4249-B569-C14800F5DE3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AD5C8B-E363-4B6A-AA6F-54E752E9CEC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4D93A102-3BAC-4229-8D84-66D360668F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54032A6-6F88-415E-AF1D-505D90B1BE6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C687F4D5-422E-4B1D-B531-F7E8D74125CD}"/>
              </a:ext>
            </a:extLst>
          </p:cNvPr>
          <p:cNvSpPr>
            <a:spLocks noGrp="1"/>
          </p:cNvSpPr>
          <p:nvPr>
            <p:ph type="dt" sz="half" idx="10"/>
          </p:nvPr>
        </p:nvSpPr>
        <p:spPr/>
        <p:txBody>
          <a:bodyPr/>
          <a:lstStyle/>
          <a:p>
            <a:fld id="{B5D6550B-1DC0-4700-857F-4427C3D6A02A}" type="datetimeFigureOut">
              <a:rPr lang="en-GB" smtClean="0"/>
              <a:t>28/04/2019</a:t>
            </a:fld>
            <a:endParaRPr lang="en-GB"/>
          </a:p>
        </p:txBody>
      </p:sp>
      <p:sp>
        <p:nvSpPr>
          <p:cNvPr id="8" name="Footer Placeholder 7">
            <a:extLst>
              <a:ext uri="{FF2B5EF4-FFF2-40B4-BE49-F238E27FC236}">
                <a16:creationId xmlns:a16="http://schemas.microsoft.com/office/drawing/2014/main" id="{1B1B1A9B-0C21-4A86-BB73-50295391F30F}"/>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B68CCD9C-EA1C-4B74-A4CF-C03C0F2D234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246419699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AC9C07-69B5-42AC-9BD3-F041AFD96959}"/>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432C421-DB49-41A0-BEC2-E20587B49F56}"/>
              </a:ext>
            </a:extLst>
          </p:cNvPr>
          <p:cNvSpPr>
            <a:spLocks noGrp="1"/>
          </p:cNvSpPr>
          <p:nvPr>
            <p:ph type="dt" sz="half" idx="10"/>
          </p:nvPr>
        </p:nvSpPr>
        <p:spPr/>
        <p:txBody>
          <a:bodyPr/>
          <a:lstStyle/>
          <a:p>
            <a:fld id="{B5D6550B-1DC0-4700-857F-4427C3D6A02A}" type="datetimeFigureOut">
              <a:rPr lang="en-GB" smtClean="0"/>
              <a:t>28/04/2019</a:t>
            </a:fld>
            <a:endParaRPr lang="en-GB"/>
          </a:p>
        </p:txBody>
      </p:sp>
      <p:sp>
        <p:nvSpPr>
          <p:cNvPr id="4" name="Footer Placeholder 3">
            <a:extLst>
              <a:ext uri="{FF2B5EF4-FFF2-40B4-BE49-F238E27FC236}">
                <a16:creationId xmlns:a16="http://schemas.microsoft.com/office/drawing/2014/main" id="{20F3AF6C-0534-49FA-9FE3-FB62B7B8B54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DBA2EB39-2555-4D91-963B-B6F9EDCC33CE}"/>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41790275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9B04B59-D775-41B3-96BE-77A9A72201C4}"/>
              </a:ext>
            </a:extLst>
          </p:cNvPr>
          <p:cNvSpPr>
            <a:spLocks noGrp="1"/>
          </p:cNvSpPr>
          <p:nvPr>
            <p:ph type="dt" sz="half" idx="10"/>
          </p:nvPr>
        </p:nvSpPr>
        <p:spPr/>
        <p:txBody>
          <a:bodyPr/>
          <a:lstStyle/>
          <a:p>
            <a:fld id="{B5D6550B-1DC0-4700-857F-4427C3D6A02A}" type="datetimeFigureOut">
              <a:rPr lang="en-GB" smtClean="0"/>
              <a:t>28/04/2019</a:t>
            </a:fld>
            <a:endParaRPr lang="en-GB"/>
          </a:p>
        </p:txBody>
      </p:sp>
      <p:sp>
        <p:nvSpPr>
          <p:cNvPr id="3" name="Footer Placeholder 2">
            <a:extLst>
              <a:ext uri="{FF2B5EF4-FFF2-40B4-BE49-F238E27FC236}">
                <a16:creationId xmlns:a16="http://schemas.microsoft.com/office/drawing/2014/main" id="{5FD27223-0CBF-4D78-B269-7D19C89F17BB}"/>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B7B0B591-9DC3-4C78-89D6-AA2F219ABF4B}"/>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108821286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74D78D-5886-4A5B-B5C5-4E86C129DDA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D6A72C43-D5FB-41FF-8D32-FA5350D9D93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447312A0-776B-4FF4-99C3-113836D8DDB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AF42DB2-8068-4BCD-B7A4-9B648E6BB3DC}"/>
              </a:ext>
            </a:extLst>
          </p:cNvPr>
          <p:cNvSpPr>
            <a:spLocks noGrp="1"/>
          </p:cNvSpPr>
          <p:nvPr>
            <p:ph type="dt" sz="half" idx="10"/>
          </p:nvPr>
        </p:nvSpPr>
        <p:spPr/>
        <p:txBody>
          <a:bodyPr/>
          <a:lstStyle/>
          <a:p>
            <a:fld id="{B5D6550B-1DC0-4700-857F-4427C3D6A02A}" type="datetimeFigureOut">
              <a:rPr lang="en-GB" smtClean="0"/>
              <a:t>28/04/2019</a:t>
            </a:fld>
            <a:endParaRPr lang="en-GB"/>
          </a:p>
        </p:txBody>
      </p:sp>
      <p:sp>
        <p:nvSpPr>
          <p:cNvPr id="6" name="Footer Placeholder 5">
            <a:extLst>
              <a:ext uri="{FF2B5EF4-FFF2-40B4-BE49-F238E27FC236}">
                <a16:creationId xmlns:a16="http://schemas.microsoft.com/office/drawing/2014/main" id="{D55D6FA9-D37A-40D2-B998-DD4E6FDFC056}"/>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0269CC58-0C39-4E2D-99A7-461A4F5F35CD}"/>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6322037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9B4DA76-0307-4C85-8100-5B44B736A659}" type="datetimeFigureOut">
              <a:rPr lang="en-US" smtClean="0"/>
              <a:t>4/28/2019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B1E43-7F36-4373-9BBD-5ABBB5DDA586}" type="slidenum">
              <a:rPr lang="en-US" smtClean="0"/>
              <a:t>‹#›</a:t>
            </a:fld>
            <a:endParaRPr lang="en-US"/>
          </a:p>
        </p:txBody>
      </p:sp>
    </p:spTree>
    <p:extLst>
      <p:ext uri="{BB962C8B-B14F-4D97-AF65-F5344CB8AC3E}">
        <p14:creationId xmlns:p14="http://schemas.microsoft.com/office/powerpoint/2010/main" val="415232495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BEDA0-5F22-47D2-A13D-06400971E17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E5FEA482-AC92-4F5F-9BEE-6DCA19B51E1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9E3442AB-5529-46E0-A77E-6ABDD21D2D2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6D62EB8-0E6C-498B-80EE-84573F71BC81}"/>
              </a:ext>
            </a:extLst>
          </p:cNvPr>
          <p:cNvSpPr>
            <a:spLocks noGrp="1"/>
          </p:cNvSpPr>
          <p:nvPr>
            <p:ph type="dt" sz="half" idx="10"/>
          </p:nvPr>
        </p:nvSpPr>
        <p:spPr/>
        <p:txBody>
          <a:bodyPr/>
          <a:lstStyle/>
          <a:p>
            <a:fld id="{B5D6550B-1DC0-4700-857F-4427C3D6A02A}" type="datetimeFigureOut">
              <a:rPr lang="en-GB" smtClean="0"/>
              <a:t>28/04/2019</a:t>
            </a:fld>
            <a:endParaRPr lang="en-GB"/>
          </a:p>
        </p:txBody>
      </p:sp>
      <p:sp>
        <p:nvSpPr>
          <p:cNvPr id="6" name="Footer Placeholder 5">
            <a:extLst>
              <a:ext uri="{FF2B5EF4-FFF2-40B4-BE49-F238E27FC236}">
                <a16:creationId xmlns:a16="http://schemas.microsoft.com/office/drawing/2014/main" id="{7F5EFA47-BC41-40A3-8C23-602A6F2F7B4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DC4C5F5-8647-46E0-BDA2-3939B66C9A38}"/>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23610537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29617F-13BE-4DDD-82E7-B43FC69B58A3}"/>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0220F8A-3533-4E37-9A79-95E8FCE905F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5D21CF7-ACB2-4ECC-94DE-99FA6094ED37}"/>
              </a:ext>
            </a:extLst>
          </p:cNvPr>
          <p:cNvSpPr>
            <a:spLocks noGrp="1"/>
          </p:cNvSpPr>
          <p:nvPr>
            <p:ph type="dt" sz="half" idx="10"/>
          </p:nvPr>
        </p:nvSpPr>
        <p:spPr/>
        <p:txBody>
          <a:bodyPr/>
          <a:lstStyle/>
          <a:p>
            <a:fld id="{B5D6550B-1DC0-4700-857F-4427C3D6A02A}" type="datetimeFigureOut">
              <a:rPr lang="en-GB" smtClean="0"/>
              <a:t>28/04/2019</a:t>
            </a:fld>
            <a:endParaRPr lang="en-GB"/>
          </a:p>
        </p:txBody>
      </p:sp>
      <p:sp>
        <p:nvSpPr>
          <p:cNvPr id="5" name="Footer Placeholder 4">
            <a:extLst>
              <a:ext uri="{FF2B5EF4-FFF2-40B4-BE49-F238E27FC236}">
                <a16:creationId xmlns:a16="http://schemas.microsoft.com/office/drawing/2014/main" id="{342F63F7-37C5-4E00-86A1-A0C2EA80FFF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0A13C3-A0F5-4FA9-A7A4-991B61E92EB3}"/>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36147609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B06E1C-47A2-4853-AF3D-2067E56DBC9B}"/>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2FFB5A07-2163-446B-A8CB-7EDB38E395F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F449175-8A54-457F-8D10-9A959C1C2713}"/>
              </a:ext>
            </a:extLst>
          </p:cNvPr>
          <p:cNvSpPr>
            <a:spLocks noGrp="1"/>
          </p:cNvSpPr>
          <p:nvPr>
            <p:ph type="dt" sz="half" idx="10"/>
          </p:nvPr>
        </p:nvSpPr>
        <p:spPr/>
        <p:txBody>
          <a:bodyPr/>
          <a:lstStyle/>
          <a:p>
            <a:fld id="{B5D6550B-1DC0-4700-857F-4427C3D6A02A}" type="datetimeFigureOut">
              <a:rPr lang="en-GB" smtClean="0"/>
              <a:t>28/04/2019</a:t>
            </a:fld>
            <a:endParaRPr lang="en-GB"/>
          </a:p>
        </p:txBody>
      </p:sp>
      <p:sp>
        <p:nvSpPr>
          <p:cNvPr id="5" name="Footer Placeholder 4">
            <a:extLst>
              <a:ext uri="{FF2B5EF4-FFF2-40B4-BE49-F238E27FC236}">
                <a16:creationId xmlns:a16="http://schemas.microsoft.com/office/drawing/2014/main" id="{015F9068-8F8E-40D6-98FD-A1D7A8CB8F5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0808658-4C7F-400C-BAFB-343826DFD5C9}"/>
              </a:ext>
            </a:extLst>
          </p:cNvPr>
          <p:cNvSpPr>
            <a:spLocks noGrp="1"/>
          </p:cNvSpPr>
          <p:nvPr>
            <p:ph type="sldNum" sz="quarter" idx="12"/>
          </p:nvPr>
        </p:nvSpPr>
        <p:spPr/>
        <p:txBody>
          <a:bodyPr/>
          <a:lstStyle/>
          <a:p>
            <a:fld id="{7C598759-2E07-4507-9B53-894437B8F4DA}" type="slidenum">
              <a:rPr lang="en-GB" smtClean="0"/>
              <a:t>‹#›</a:t>
            </a:fld>
            <a:endParaRPr lang="en-GB"/>
          </a:p>
        </p:txBody>
      </p:sp>
    </p:spTree>
    <p:extLst>
      <p:ext uri="{BB962C8B-B14F-4D97-AF65-F5344CB8AC3E}">
        <p14:creationId xmlns:p14="http://schemas.microsoft.com/office/powerpoint/2010/main" val="404801279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5_Custom Layout">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D4AF8DFC-60E4-4F5D-A33F-49A25238FB24}"/>
              </a:ext>
            </a:extLst>
          </p:cNvPr>
          <p:cNvSpPr>
            <a:spLocks noGrp="1"/>
          </p:cNvSpPr>
          <p:nvPr>
            <p:ph type="pic" sz="quarter" idx="10"/>
          </p:nvPr>
        </p:nvSpPr>
        <p:spPr>
          <a:xfrm>
            <a:off x="776688" y="1125000"/>
            <a:ext cx="2449513" cy="2447925"/>
          </a:xfrm>
          <a:prstGeom prst="flowChartConnector">
            <a:avLst/>
          </a:prstGeom>
        </p:spPr>
        <p:txBody>
          <a:bodyPr/>
          <a:lstStyle/>
          <a:p>
            <a:endParaRPr lang="en-GB"/>
          </a:p>
        </p:txBody>
      </p:sp>
      <p:sp>
        <p:nvSpPr>
          <p:cNvPr id="14" name="Picture Placeholder 4">
            <a:extLst>
              <a:ext uri="{FF2B5EF4-FFF2-40B4-BE49-F238E27FC236}">
                <a16:creationId xmlns:a16="http://schemas.microsoft.com/office/drawing/2014/main" id="{222359B3-C7FB-4EB5-9738-D96A5AC87232}"/>
              </a:ext>
            </a:extLst>
          </p:cNvPr>
          <p:cNvSpPr>
            <a:spLocks noGrp="1"/>
          </p:cNvSpPr>
          <p:nvPr>
            <p:ph type="pic" sz="quarter" idx="11"/>
          </p:nvPr>
        </p:nvSpPr>
        <p:spPr>
          <a:xfrm>
            <a:off x="3504000" y="1125000"/>
            <a:ext cx="2449513" cy="2447925"/>
          </a:xfrm>
          <a:prstGeom prst="flowChartConnector">
            <a:avLst/>
          </a:prstGeom>
        </p:spPr>
        <p:txBody>
          <a:bodyPr/>
          <a:lstStyle/>
          <a:p>
            <a:endParaRPr lang="en-GB"/>
          </a:p>
        </p:txBody>
      </p:sp>
      <p:sp>
        <p:nvSpPr>
          <p:cNvPr id="15" name="Picture Placeholder 4">
            <a:extLst>
              <a:ext uri="{FF2B5EF4-FFF2-40B4-BE49-F238E27FC236}">
                <a16:creationId xmlns:a16="http://schemas.microsoft.com/office/drawing/2014/main" id="{267F20E4-8402-403E-8807-05F614DF6540}"/>
              </a:ext>
            </a:extLst>
          </p:cNvPr>
          <p:cNvSpPr>
            <a:spLocks noGrp="1"/>
          </p:cNvSpPr>
          <p:nvPr>
            <p:ph type="pic" sz="quarter" idx="12"/>
          </p:nvPr>
        </p:nvSpPr>
        <p:spPr>
          <a:xfrm>
            <a:off x="6231312" y="1125000"/>
            <a:ext cx="2449513" cy="2447925"/>
          </a:xfrm>
          <a:prstGeom prst="flowChartConnector">
            <a:avLst/>
          </a:prstGeom>
        </p:spPr>
        <p:txBody>
          <a:bodyPr/>
          <a:lstStyle/>
          <a:p>
            <a:endParaRPr lang="en-GB"/>
          </a:p>
        </p:txBody>
      </p:sp>
      <p:sp>
        <p:nvSpPr>
          <p:cNvPr id="16" name="Picture Placeholder 4">
            <a:extLst>
              <a:ext uri="{FF2B5EF4-FFF2-40B4-BE49-F238E27FC236}">
                <a16:creationId xmlns:a16="http://schemas.microsoft.com/office/drawing/2014/main" id="{46CC72A1-C97B-4B89-98C9-A100E0DB2169}"/>
              </a:ext>
            </a:extLst>
          </p:cNvPr>
          <p:cNvSpPr>
            <a:spLocks noGrp="1"/>
          </p:cNvSpPr>
          <p:nvPr>
            <p:ph type="pic" sz="quarter" idx="13"/>
          </p:nvPr>
        </p:nvSpPr>
        <p:spPr>
          <a:xfrm>
            <a:off x="8958624" y="1125000"/>
            <a:ext cx="2449513" cy="2447925"/>
          </a:xfrm>
          <a:prstGeom prst="flowChartConnector">
            <a:avLst/>
          </a:prstGeom>
        </p:spPr>
        <p:txBody>
          <a:bodyPr/>
          <a:lstStyle/>
          <a:p>
            <a:endParaRPr lang="en-GB"/>
          </a:p>
        </p:txBody>
      </p:sp>
      <p:sp>
        <p:nvSpPr>
          <p:cNvPr id="17" name="Text Placeholder 14">
            <a:extLst>
              <a:ext uri="{FF2B5EF4-FFF2-40B4-BE49-F238E27FC236}">
                <a16:creationId xmlns:a16="http://schemas.microsoft.com/office/drawing/2014/main" id="{630E0409-8206-4D34-B62A-FEFB1D7179BE}"/>
              </a:ext>
            </a:extLst>
          </p:cNvPr>
          <p:cNvSpPr>
            <a:spLocks noGrp="1"/>
          </p:cNvSpPr>
          <p:nvPr>
            <p:ph type="body" sz="quarter" idx="14"/>
          </p:nvPr>
        </p:nvSpPr>
        <p:spPr>
          <a:xfrm>
            <a:off x="709126" y="4451350"/>
            <a:ext cx="10711543" cy="1846813"/>
          </a:xfrm>
        </p:spPr>
        <p:txBody>
          <a:bodyPr>
            <a:noAutofit/>
          </a:bodyPr>
          <a:lstStyle>
            <a:lvl1pPr marL="0" indent="0" algn="ctr">
              <a:buNone/>
              <a:defRPr sz="4800" b="1">
                <a:solidFill>
                  <a:schemeClr val="bg1"/>
                </a:solidFill>
                <a:latin typeface="Raleway" panose="020B0503030101060003" pitchFamily="34" charset="0"/>
              </a:defRPr>
            </a:lvl1pPr>
          </a:lstStyle>
          <a:p>
            <a:pPr lvl="0"/>
            <a:r>
              <a:rPr lang="en-US" dirty="0"/>
              <a:t>Click to edit Master text styles</a:t>
            </a:r>
          </a:p>
        </p:txBody>
      </p:sp>
    </p:spTree>
    <p:extLst>
      <p:ext uri="{BB962C8B-B14F-4D97-AF65-F5344CB8AC3E}">
        <p14:creationId xmlns:p14="http://schemas.microsoft.com/office/powerpoint/2010/main" val="47154102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9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A836F35-F6F4-48BD-845C-2B3CF32868B9}"/>
              </a:ext>
            </a:extLst>
          </p:cNvPr>
          <p:cNvSpPr>
            <a:spLocks noGrp="1"/>
          </p:cNvSpPr>
          <p:nvPr>
            <p:ph type="pic" sz="quarter" idx="10"/>
          </p:nvPr>
        </p:nvSpPr>
        <p:spPr>
          <a:xfrm>
            <a:off x="0" y="0"/>
            <a:ext cx="6096000" cy="3429000"/>
          </a:xfrm>
        </p:spPr>
        <p:txBody>
          <a:bodyPr/>
          <a:lstStyle/>
          <a:p>
            <a:endParaRPr lang="en-GB"/>
          </a:p>
        </p:txBody>
      </p:sp>
      <p:sp>
        <p:nvSpPr>
          <p:cNvPr id="9" name="Picture Placeholder 6">
            <a:extLst>
              <a:ext uri="{FF2B5EF4-FFF2-40B4-BE49-F238E27FC236}">
                <a16:creationId xmlns:a16="http://schemas.microsoft.com/office/drawing/2014/main" id="{F4D773C2-659A-481A-B12C-AB00BC572032}"/>
              </a:ext>
            </a:extLst>
          </p:cNvPr>
          <p:cNvSpPr>
            <a:spLocks noGrp="1"/>
          </p:cNvSpPr>
          <p:nvPr>
            <p:ph type="pic" sz="quarter" idx="12"/>
          </p:nvPr>
        </p:nvSpPr>
        <p:spPr>
          <a:xfrm>
            <a:off x="6096000" y="0"/>
            <a:ext cx="6096000" cy="3429000"/>
          </a:xfrm>
        </p:spPr>
        <p:txBody>
          <a:bodyPr/>
          <a:lstStyle/>
          <a:p>
            <a:endParaRPr lang="en-GB"/>
          </a:p>
        </p:txBody>
      </p:sp>
      <p:sp>
        <p:nvSpPr>
          <p:cNvPr id="3" name="Text Placeholder 2">
            <a:extLst>
              <a:ext uri="{FF2B5EF4-FFF2-40B4-BE49-F238E27FC236}">
                <a16:creationId xmlns:a16="http://schemas.microsoft.com/office/drawing/2014/main" id="{55FDC0AA-D783-4E46-9EE1-0F2A10ACEEDF}"/>
              </a:ext>
            </a:extLst>
          </p:cNvPr>
          <p:cNvSpPr>
            <a:spLocks noGrp="1"/>
          </p:cNvSpPr>
          <p:nvPr>
            <p:ph type="body" sz="quarter" idx="13" hasCustomPrompt="1"/>
          </p:nvPr>
        </p:nvSpPr>
        <p:spPr>
          <a:xfrm>
            <a:off x="0" y="3429000"/>
            <a:ext cx="6096000" cy="3429000"/>
          </a:xfrm>
        </p:spPr>
        <p:txBody>
          <a:bodyPr/>
          <a:lstStyle>
            <a:lvl1pPr marL="0" indent="0" algn="l">
              <a:buFontTx/>
              <a:buNone/>
              <a:defRPr/>
            </a:lvl1pPr>
            <a:lvl3pPr marL="914400" indent="0" algn="l">
              <a:buFontTx/>
              <a:buNone/>
              <a:defRPr/>
            </a:lvl3pPr>
            <a:lvl4pPr marL="1371600" indent="0">
              <a:buFontTx/>
              <a:buNone/>
              <a:defRPr/>
            </a:lvl4pPr>
            <a:lvl5pPr marL="1828800" indent="0">
              <a:buFontTx/>
              <a:buNone/>
              <a:defRPr/>
            </a:lvl5pPr>
          </a:lstStyle>
          <a:p>
            <a:pPr lvl="0"/>
            <a:r>
              <a:rPr lang="en-US" dirty="0"/>
              <a:t>   </a:t>
            </a:r>
            <a:br>
              <a:rPr lang="en-US" dirty="0"/>
            </a:br>
            <a:r>
              <a:rPr lang="en-US" dirty="0"/>
              <a:t>       Click to edit Master text styles</a:t>
            </a:r>
          </a:p>
          <a:p>
            <a:pPr lvl="2"/>
            <a:br>
              <a:rPr lang="en-US" dirty="0"/>
            </a:br>
            <a:r>
              <a:rPr lang="en-US" dirty="0"/>
              <a:t>Third level</a:t>
            </a:r>
          </a:p>
        </p:txBody>
      </p:sp>
      <p:sp>
        <p:nvSpPr>
          <p:cNvPr id="11" name="Text Placeholder 2">
            <a:extLst>
              <a:ext uri="{FF2B5EF4-FFF2-40B4-BE49-F238E27FC236}">
                <a16:creationId xmlns:a16="http://schemas.microsoft.com/office/drawing/2014/main" id="{866D672E-4A67-48E6-84B8-7DB399CC8C4D}"/>
              </a:ext>
            </a:extLst>
          </p:cNvPr>
          <p:cNvSpPr>
            <a:spLocks noGrp="1"/>
          </p:cNvSpPr>
          <p:nvPr>
            <p:ph type="body" sz="quarter" idx="14" hasCustomPrompt="1"/>
          </p:nvPr>
        </p:nvSpPr>
        <p:spPr>
          <a:xfrm>
            <a:off x="6096000" y="3429000"/>
            <a:ext cx="6096000" cy="3429000"/>
          </a:xfrm>
        </p:spPr>
        <p:txBody>
          <a:bodyPr/>
          <a:lstStyle>
            <a:lvl1pPr marL="0" indent="0" algn="l">
              <a:buFontTx/>
              <a:buNone/>
              <a:defRPr/>
            </a:lvl1pPr>
            <a:lvl3pPr marL="914400" indent="0" algn="l">
              <a:buFontTx/>
              <a:buNone/>
              <a:defRPr/>
            </a:lvl3pPr>
            <a:lvl4pPr marL="1371600" indent="0">
              <a:buFontTx/>
              <a:buNone/>
              <a:defRPr/>
            </a:lvl4pPr>
            <a:lvl5pPr marL="1828800" indent="0">
              <a:buFontTx/>
              <a:buNone/>
              <a:defRPr/>
            </a:lvl5pPr>
          </a:lstStyle>
          <a:p>
            <a:pPr lvl="0"/>
            <a:r>
              <a:rPr lang="en-US" dirty="0"/>
              <a:t>   </a:t>
            </a:r>
            <a:br>
              <a:rPr lang="en-US" dirty="0"/>
            </a:br>
            <a:r>
              <a:rPr lang="en-US" dirty="0"/>
              <a:t>       Click to edit Master text styles</a:t>
            </a:r>
          </a:p>
          <a:p>
            <a:pPr lvl="2"/>
            <a:br>
              <a:rPr lang="en-US" dirty="0"/>
            </a:br>
            <a:r>
              <a:rPr lang="en-US" dirty="0"/>
              <a:t>Third level</a:t>
            </a:r>
          </a:p>
        </p:txBody>
      </p:sp>
    </p:spTree>
    <p:extLst>
      <p:ext uri="{BB962C8B-B14F-4D97-AF65-F5344CB8AC3E}">
        <p14:creationId xmlns:p14="http://schemas.microsoft.com/office/powerpoint/2010/main" val="252981343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6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911762EF-5B64-48B4-9883-C21789DE660F}"/>
              </a:ext>
            </a:extLst>
          </p:cNvPr>
          <p:cNvSpPr>
            <a:spLocks noGrp="1"/>
          </p:cNvSpPr>
          <p:nvPr>
            <p:ph type="pic" sz="quarter" idx="13"/>
          </p:nvPr>
        </p:nvSpPr>
        <p:spPr>
          <a:xfrm>
            <a:off x="1344000" y="2277000"/>
            <a:ext cx="3383987" cy="3383987"/>
          </a:xfrm>
          <a:prstGeom prst="flowChartConnector">
            <a:avLst/>
          </a:prstGeom>
          <a:solidFill>
            <a:schemeClr val="bg1"/>
          </a:solidFill>
        </p:spPr>
        <p:txBody>
          <a:bodyPr/>
          <a:lstStyle>
            <a:lvl1pPr marL="0" indent="0">
              <a:buFontTx/>
              <a:buNone/>
              <a:defRPr/>
            </a:lvl1pPr>
          </a:lstStyle>
          <a:p>
            <a:endParaRPr lang="en-GB" dirty="0"/>
          </a:p>
        </p:txBody>
      </p:sp>
      <p:sp>
        <p:nvSpPr>
          <p:cNvPr id="9" name="Text Placeholder 8">
            <a:extLst>
              <a:ext uri="{FF2B5EF4-FFF2-40B4-BE49-F238E27FC236}">
                <a16:creationId xmlns:a16="http://schemas.microsoft.com/office/drawing/2014/main" id="{372312A5-03EA-42AB-91F3-28E33C501EE3}"/>
              </a:ext>
            </a:extLst>
          </p:cNvPr>
          <p:cNvSpPr>
            <a:spLocks noGrp="1"/>
          </p:cNvSpPr>
          <p:nvPr>
            <p:ph type="body" sz="quarter" idx="14"/>
          </p:nvPr>
        </p:nvSpPr>
        <p:spPr>
          <a:xfrm>
            <a:off x="840000" y="765000"/>
            <a:ext cx="4464000" cy="1080000"/>
          </a:xfrm>
        </p:spPr>
        <p:txBody>
          <a:bodyPr>
            <a:normAutofit/>
          </a:bodyPr>
          <a:lstStyle>
            <a:lvl1pPr marL="0" indent="0">
              <a:buFontTx/>
              <a:buNone/>
              <a:defRPr sz="4000">
                <a:solidFill>
                  <a:schemeClr val="bg1"/>
                </a:solidFill>
              </a:defRPr>
            </a:lvl1pPr>
          </a:lstStyle>
          <a:p>
            <a:pPr lvl="0"/>
            <a:r>
              <a:rPr lang="en-US" dirty="0"/>
              <a:t>Click to edit Master text</a:t>
            </a:r>
            <a:endParaRPr lang="en-GB" dirty="0"/>
          </a:p>
        </p:txBody>
      </p:sp>
      <p:sp>
        <p:nvSpPr>
          <p:cNvPr id="11" name="Text Placeholder 10">
            <a:extLst>
              <a:ext uri="{FF2B5EF4-FFF2-40B4-BE49-F238E27FC236}">
                <a16:creationId xmlns:a16="http://schemas.microsoft.com/office/drawing/2014/main" id="{9109A73B-3708-473E-8E2B-ECCF8848C1A5}"/>
              </a:ext>
            </a:extLst>
          </p:cNvPr>
          <p:cNvSpPr>
            <a:spLocks noGrp="1"/>
          </p:cNvSpPr>
          <p:nvPr>
            <p:ph type="body" sz="quarter" idx="15"/>
          </p:nvPr>
        </p:nvSpPr>
        <p:spPr>
          <a:xfrm>
            <a:off x="5808000" y="2398875"/>
            <a:ext cx="5616575" cy="454125"/>
          </a:xfrm>
        </p:spPr>
        <p:txBody>
          <a:bodyPr/>
          <a:lstStyle>
            <a:lvl1pPr marL="0" indent="0">
              <a:buFontTx/>
              <a:buNone/>
              <a:defRPr>
                <a:solidFill>
                  <a:schemeClr val="bg1"/>
                </a:solidFill>
              </a:defRPr>
            </a:lvl1pPr>
          </a:lstStyle>
          <a:p>
            <a:pPr lvl="0"/>
            <a:r>
              <a:rPr lang="en-US" dirty="0"/>
              <a:t>Click to edit Master text styles</a:t>
            </a:r>
          </a:p>
        </p:txBody>
      </p:sp>
      <p:sp>
        <p:nvSpPr>
          <p:cNvPr id="13" name="Text Placeholder 10">
            <a:extLst>
              <a:ext uri="{FF2B5EF4-FFF2-40B4-BE49-F238E27FC236}">
                <a16:creationId xmlns:a16="http://schemas.microsoft.com/office/drawing/2014/main" id="{832F7AF3-BF1D-46F2-83CC-0B8AA1CFA3A4}"/>
              </a:ext>
            </a:extLst>
          </p:cNvPr>
          <p:cNvSpPr>
            <a:spLocks noGrp="1"/>
          </p:cNvSpPr>
          <p:nvPr>
            <p:ph type="body" sz="quarter" idx="16"/>
          </p:nvPr>
        </p:nvSpPr>
        <p:spPr>
          <a:xfrm>
            <a:off x="5808000" y="2896425"/>
            <a:ext cx="5616575" cy="720000"/>
          </a:xfrm>
        </p:spPr>
        <p:txBody>
          <a:bodyPr>
            <a:normAutofit/>
          </a:bodyPr>
          <a:lstStyle>
            <a:lvl1pPr marL="0" indent="0">
              <a:buFontTx/>
              <a:buNone/>
              <a:defRPr sz="1400">
                <a:solidFill>
                  <a:schemeClr val="bg1"/>
                </a:solidFill>
              </a:defRPr>
            </a:lvl1pPr>
          </a:lstStyle>
          <a:p>
            <a:pPr lvl="0"/>
            <a:r>
              <a:rPr lang="en-US" dirty="0"/>
              <a:t>Click to edit Master text styles</a:t>
            </a:r>
          </a:p>
        </p:txBody>
      </p:sp>
      <p:sp>
        <p:nvSpPr>
          <p:cNvPr id="16" name="Text Placeholder 10">
            <a:extLst>
              <a:ext uri="{FF2B5EF4-FFF2-40B4-BE49-F238E27FC236}">
                <a16:creationId xmlns:a16="http://schemas.microsoft.com/office/drawing/2014/main" id="{49A0BA3A-99BA-4230-BCBC-B27470FB136F}"/>
              </a:ext>
            </a:extLst>
          </p:cNvPr>
          <p:cNvSpPr>
            <a:spLocks noGrp="1"/>
          </p:cNvSpPr>
          <p:nvPr>
            <p:ph type="body" sz="quarter" idx="19"/>
          </p:nvPr>
        </p:nvSpPr>
        <p:spPr>
          <a:xfrm>
            <a:off x="1488000" y="5942837"/>
            <a:ext cx="3383987" cy="300300"/>
          </a:xfrm>
        </p:spPr>
        <p:txBody>
          <a:bodyPr>
            <a:normAutofit/>
          </a:bodyPr>
          <a:lstStyle>
            <a:lvl1pPr marL="0" indent="0" algn="ctr">
              <a:buFontTx/>
              <a:buNone/>
              <a:defRPr sz="1400">
                <a:solidFill>
                  <a:schemeClr val="bg1"/>
                </a:solidFill>
              </a:defRPr>
            </a:lvl1pPr>
          </a:lstStyle>
          <a:p>
            <a:pPr lvl="0"/>
            <a:r>
              <a:rPr lang="en-US" dirty="0"/>
              <a:t>Click to edit Master text styles</a:t>
            </a:r>
          </a:p>
        </p:txBody>
      </p:sp>
      <p:sp>
        <p:nvSpPr>
          <p:cNvPr id="17" name="Text Placeholder 10">
            <a:extLst>
              <a:ext uri="{FF2B5EF4-FFF2-40B4-BE49-F238E27FC236}">
                <a16:creationId xmlns:a16="http://schemas.microsoft.com/office/drawing/2014/main" id="{2C00C5FC-BD55-47D9-A1A6-C2FE37778D89}"/>
              </a:ext>
            </a:extLst>
          </p:cNvPr>
          <p:cNvSpPr>
            <a:spLocks noGrp="1"/>
          </p:cNvSpPr>
          <p:nvPr>
            <p:ph type="body" sz="quarter" idx="20"/>
          </p:nvPr>
        </p:nvSpPr>
        <p:spPr>
          <a:xfrm>
            <a:off x="5808000" y="3939450"/>
            <a:ext cx="5616575" cy="454125"/>
          </a:xfrm>
        </p:spPr>
        <p:txBody>
          <a:bodyPr/>
          <a:lstStyle>
            <a:lvl1pPr marL="0" indent="0">
              <a:buFontTx/>
              <a:buNone/>
              <a:defRPr>
                <a:solidFill>
                  <a:schemeClr val="bg1"/>
                </a:solidFill>
              </a:defRPr>
            </a:lvl1pPr>
          </a:lstStyle>
          <a:p>
            <a:pPr lvl="0"/>
            <a:r>
              <a:rPr lang="en-US" dirty="0"/>
              <a:t>Click to edit Master text styles</a:t>
            </a:r>
          </a:p>
        </p:txBody>
      </p:sp>
      <p:sp>
        <p:nvSpPr>
          <p:cNvPr id="18" name="Text Placeholder 10">
            <a:extLst>
              <a:ext uri="{FF2B5EF4-FFF2-40B4-BE49-F238E27FC236}">
                <a16:creationId xmlns:a16="http://schemas.microsoft.com/office/drawing/2014/main" id="{F8E74961-8A41-4213-8BFA-7E12946BA70B}"/>
              </a:ext>
            </a:extLst>
          </p:cNvPr>
          <p:cNvSpPr>
            <a:spLocks noGrp="1"/>
          </p:cNvSpPr>
          <p:nvPr>
            <p:ph type="body" sz="quarter" idx="21"/>
          </p:nvPr>
        </p:nvSpPr>
        <p:spPr>
          <a:xfrm>
            <a:off x="5808000" y="4437000"/>
            <a:ext cx="5616575" cy="720000"/>
          </a:xfrm>
        </p:spPr>
        <p:txBody>
          <a:bodyPr>
            <a:normAutofit/>
          </a:bodyPr>
          <a:lstStyle>
            <a:lvl1pPr marL="0" indent="0">
              <a:buFontTx/>
              <a:buNone/>
              <a:defRPr sz="14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2002834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Custom Layout">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C56D4422-9AD5-4F57-B03F-7AB2C7088B6F}"/>
              </a:ext>
            </a:extLst>
          </p:cNvPr>
          <p:cNvSpPr>
            <a:spLocks noGrp="1"/>
          </p:cNvSpPr>
          <p:nvPr>
            <p:ph type="pic" sz="quarter" idx="10"/>
          </p:nvPr>
        </p:nvSpPr>
        <p:spPr>
          <a:xfrm>
            <a:off x="5838825" y="0"/>
            <a:ext cx="6353175" cy="6858000"/>
          </a:xfrm>
        </p:spPr>
        <p:txBody>
          <a:bodyPr/>
          <a:lstStyle/>
          <a:p>
            <a:endParaRPr lang="en-GB"/>
          </a:p>
        </p:txBody>
      </p:sp>
    </p:spTree>
    <p:extLst>
      <p:ext uri="{BB962C8B-B14F-4D97-AF65-F5344CB8AC3E}">
        <p14:creationId xmlns:p14="http://schemas.microsoft.com/office/powerpoint/2010/main" val="261984707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2_Custom Layout">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CA836F35-F6F4-48BD-845C-2B3CF32868B9}"/>
              </a:ext>
            </a:extLst>
          </p:cNvPr>
          <p:cNvSpPr>
            <a:spLocks noGrp="1"/>
          </p:cNvSpPr>
          <p:nvPr>
            <p:ph type="pic" sz="quarter" idx="10"/>
          </p:nvPr>
        </p:nvSpPr>
        <p:spPr>
          <a:xfrm>
            <a:off x="0" y="0"/>
            <a:ext cx="6096000" cy="3429000"/>
          </a:xfrm>
        </p:spPr>
        <p:txBody>
          <a:bodyPr/>
          <a:lstStyle/>
          <a:p>
            <a:endParaRPr lang="en-GB"/>
          </a:p>
        </p:txBody>
      </p:sp>
      <p:sp>
        <p:nvSpPr>
          <p:cNvPr id="8" name="Picture Placeholder 6">
            <a:extLst>
              <a:ext uri="{FF2B5EF4-FFF2-40B4-BE49-F238E27FC236}">
                <a16:creationId xmlns:a16="http://schemas.microsoft.com/office/drawing/2014/main" id="{61E5AA44-35F6-4ADC-ADCB-FDABB12D73FD}"/>
              </a:ext>
            </a:extLst>
          </p:cNvPr>
          <p:cNvSpPr>
            <a:spLocks noGrp="1"/>
          </p:cNvSpPr>
          <p:nvPr>
            <p:ph type="pic" sz="quarter" idx="11"/>
          </p:nvPr>
        </p:nvSpPr>
        <p:spPr>
          <a:xfrm>
            <a:off x="0" y="3429000"/>
            <a:ext cx="6096000" cy="3429000"/>
          </a:xfrm>
        </p:spPr>
        <p:txBody>
          <a:bodyPr/>
          <a:lstStyle/>
          <a:p>
            <a:endParaRPr lang="en-GB"/>
          </a:p>
        </p:txBody>
      </p:sp>
      <p:sp>
        <p:nvSpPr>
          <p:cNvPr id="9" name="Picture Placeholder 6">
            <a:extLst>
              <a:ext uri="{FF2B5EF4-FFF2-40B4-BE49-F238E27FC236}">
                <a16:creationId xmlns:a16="http://schemas.microsoft.com/office/drawing/2014/main" id="{F4D773C2-659A-481A-B12C-AB00BC572032}"/>
              </a:ext>
            </a:extLst>
          </p:cNvPr>
          <p:cNvSpPr>
            <a:spLocks noGrp="1"/>
          </p:cNvSpPr>
          <p:nvPr>
            <p:ph type="pic" sz="quarter" idx="12"/>
          </p:nvPr>
        </p:nvSpPr>
        <p:spPr>
          <a:xfrm>
            <a:off x="6096000" y="0"/>
            <a:ext cx="6096000" cy="3429000"/>
          </a:xfrm>
        </p:spPr>
        <p:txBody>
          <a:bodyPr/>
          <a:lstStyle/>
          <a:p>
            <a:endParaRPr lang="en-GB"/>
          </a:p>
        </p:txBody>
      </p:sp>
      <p:sp>
        <p:nvSpPr>
          <p:cNvPr id="10" name="Picture Placeholder 6">
            <a:extLst>
              <a:ext uri="{FF2B5EF4-FFF2-40B4-BE49-F238E27FC236}">
                <a16:creationId xmlns:a16="http://schemas.microsoft.com/office/drawing/2014/main" id="{61E8C6FD-9C40-45F1-B97D-9F07662548C2}"/>
              </a:ext>
            </a:extLst>
          </p:cNvPr>
          <p:cNvSpPr>
            <a:spLocks noGrp="1"/>
          </p:cNvSpPr>
          <p:nvPr>
            <p:ph type="pic" sz="quarter" idx="13"/>
          </p:nvPr>
        </p:nvSpPr>
        <p:spPr>
          <a:xfrm>
            <a:off x="6096000" y="3429000"/>
            <a:ext cx="6096000" cy="3429000"/>
          </a:xfrm>
        </p:spPr>
        <p:txBody>
          <a:bodyPr/>
          <a:lstStyle/>
          <a:p>
            <a:endParaRPr lang="en-GB"/>
          </a:p>
        </p:txBody>
      </p:sp>
    </p:spTree>
    <p:extLst>
      <p:ext uri="{BB962C8B-B14F-4D97-AF65-F5344CB8AC3E}">
        <p14:creationId xmlns:p14="http://schemas.microsoft.com/office/powerpoint/2010/main" val="32374277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9B4DA76-0307-4C85-8100-5B44B736A659}" type="datetimeFigureOut">
              <a:rPr lang="en-US" smtClean="0"/>
              <a:t>4/28/2019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BB1E43-7F36-4373-9BBD-5ABBB5DDA586}" type="slidenum">
              <a:rPr lang="en-US" smtClean="0"/>
              <a:t>‹#›</a:t>
            </a:fld>
            <a:endParaRPr lang="en-US"/>
          </a:p>
        </p:txBody>
      </p:sp>
    </p:spTree>
    <p:extLst>
      <p:ext uri="{BB962C8B-B14F-4D97-AF65-F5344CB8AC3E}">
        <p14:creationId xmlns:p14="http://schemas.microsoft.com/office/powerpoint/2010/main" val="175717832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9B4DA76-0307-4C85-8100-5B44B736A659}" type="datetimeFigureOut">
              <a:rPr lang="en-US" smtClean="0"/>
              <a:t>4/28/2019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BB1E43-7F36-4373-9BBD-5ABBB5DDA586}" type="slidenum">
              <a:rPr lang="en-US" smtClean="0"/>
              <a:t>‹#›</a:t>
            </a:fld>
            <a:endParaRPr lang="en-US"/>
          </a:p>
        </p:txBody>
      </p:sp>
    </p:spTree>
    <p:extLst>
      <p:ext uri="{BB962C8B-B14F-4D97-AF65-F5344CB8AC3E}">
        <p14:creationId xmlns:p14="http://schemas.microsoft.com/office/powerpoint/2010/main" val="635563943"/>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9B4DA76-0307-4C85-8100-5B44B736A659}" type="datetimeFigureOut">
              <a:rPr lang="en-US" smtClean="0"/>
              <a:t>4/28/2019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4BB1E43-7F36-4373-9BBD-5ABBB5DDA586}" type="slidenum">
              <a:rPr lang="en-US" smtClean="0"/>
              <a:t>‹#›</a:t>
            </a:fld>
            <a:endParaRPr lang="en-US"/>
          </a:p>
        </p:txBody>
      </p:sp>
    </p:spTree>
    <p:extLst>
      <p:ext uri="{BB962C8B-B14F-4D97-AF65-F5344CB8AC3E}">
        <p14:creationId xmlns:p14="http://schemas.microsoft.com/office/powerpoint/2010/main" val="1140107345"/>
      </p:ext>
    </p:extLst>
  </p:cSld>
  <p:clrMapOvr>
    <a:masterClrMapping/>
  </p:clrMapOvr>
  <p:extLst>
    <p:ext uri="{DCECCB84-F9BA-43D5-87BE-67443E8EF086}">
      <p15:sldGuideLst xmlns:p15="http://schemas.microsoft.com/office/powerpoint/2012/main"/>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9B4DA76-0307-4C85-8100-5B44B736A659}" type="datetimeFigureOut">
              <a:rPr lang="en-US" smtClean="0"/>
              <a:t>4/28/2019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4BB1E43-7F36-4373-9BBD-5ABBB5DDA586}" type="slidenum">
              <a:rPr lang="en-US" smtClean="0"/>
              <a:t>‹#›</a:t>
            </a:fld>
            <a:endParaRPr lang="en-US"/>
          </a:p>
        </p:txBody>
      </p:sp>
    </p:spTree>
    <p:extLst>
      <p:ext uri="{BB962C8B-B14F-4D97-AF65-F5344CB8AC3E}">
        <p14:creationId xmlns:p14="http://schemas.microsoft.com/office/powerpoint/2010/main" val="833638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9B4DA76-0307-4C85-8100-5B44B736A659}" type="datetimeFigureOut">
              <a:rPr lang="en-US" smtClean="0"/>
              <a:t>4/28/2019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BB1E43-7F36-4373-9BBD-5ABBB5DDA586}" type="slidenum">
              <a:rPr lang="en-US" smtClean="0"/>
              <a:t>‹#›</a:t>
            </a:fld>
            <a:endParaRPr lang="en-US"/>
          </a:p>
        </p:txBody>
      </p:sp>
    </p:spTree>
    <p:extLst>
      <p:ext uri="{BB962C8B-B14F-4D97-AF65-F5344CB8AC3E}">
        <p14:creationId xmlns:p14="http://schemas.microsoft.com/office/powerpoint/2010/main" val="17813195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B4DA76-0307-4C85-8100-5B44B736A659}" type="datetimeFigureOut">
              <a:rPr lang="en-US" smtClean="0"/>
              <a:t>4/28/2019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BB1E43-7F36-4373-9BBD-5ABBB5DDA586}" type="slidenum">
              <a:rPr lang="en-US" smtClean="0"/>
              <a:t>‹#›</a:t>
            </a:fld>
            <a:endParaRPr lang="en-US"/>
          </a:p>
        </p:txBody>
      </p:sp>
    </p:spTree>
    <p:extLst>
      <p:ext uri="{BB962C8B-B14F-4D97-AF65-F5344CB8AC3E}">
        <p14:creationId xmlns:p14="http://schemas.microsoft.com/office/powerpoint/2010/main" val="3023924473"/>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9B4DA76-0307-4C85-8100-5B44B736A659}" type="datetimeFigureOut">
              <a:rPr lang="en-US" smtClean="0"/>
              <a:t>4/28/2019</a:t>
            </a:fld>
            <a:endParaRPr lang="en-US"/>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4BB1E43-7F36-4373-9BBD-5ABBB5DDA586}" type="slidenum">
              <a:rPr lang="en-US" smtClean="0"/>
              <a:t>‹#›</a:t>
            </a:fld>
            <a:endParaRPr lang="en-US"/>
          </a:p>
        </p:txBody>
      </p:sp>
    </p:spTree>
    <p:extLst>
      <p:ext uri="{BB962C8B-B14F-4D97-AF65-F5344CB8AC3E}">
        <p14:creationId xmlns:p14="http://schemas.microsoft.com/office/powerpoint/2010/main" val="13641537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theme" Target="../theme/theme2.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B4DA76-0307-4C85-8100-5B44B736A659}" type="datetimeFigureOut">
              <a:rPr lang="en-US" smtClean="0"/>
              <a:t>4/28/2019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BB1E43-7F36-4373-9BBD-5ABBB5DDA586}" type="slidenum">
              <a:rPr lang="en-US" smtClean="0"/>
              <a:t>‹#›</a:t>
            </a:fld>
            <a:endParaRPr lang="en-US"/>
          </a:p>
        </p:txBody>
      </p:sp>
      <p:sp>
        <p:nvSpPr>
          <p:cNvPr id="7" name="Rectangle 6">
            <a:extLst>
              <a:ext uri="{FF2B5EF4-FFF2-40B4-BE49-F238E27FC236}">
                <a16:creationId xmlns:a16="http://schemas.microsoft.com/office/drawing/2014/main" id="{F369BA9F-BDCA-4FBE-8621-AA2425C85F59}"/>
              </a:ext>
            </a:extLst>
          </p:cNvPr>
          <p:cNvSpPr/>
          <p:nvPr userDrawn="1"/>
        </p:nvSpPr>
        <p:spPr>
          <a:xfrm>
            <a:off x="0" y="0"/>
            <a:ext cx="12198222" cy="6858000"/>
          </a:xfrm>
          <a:prstGeom prst="rect">
            <a:avLst/>
          </a:prstGeom>
          <a:solidFill>
            <a:schemeClr val="accent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691085907"/>
      </p:ext>
    </p:extLst>
  </p:cSld>
  <p:clrMap bg1="lt1" tx1="dk1" bg2="lt2" tx2="dk2" accent1="accent1" accent2="accent2" accent3="accent3" accent4="accent4" accent5="accent5" accent6="accent6" hlink="hlink" folHlink="folHlink"/>
  <p:sldLayoutIdLst>
    <p:sldLayoutId id="2147483870" r:id="rId1"/>
    <p:sldLayoutId id="2147483871" r:id="rId2"/>
    <p:sldLayoutId id="2147483872" r:id="rId3"/>
    <p:sldLayoutId id="2147483873" r:id="rId4"/>
    <p:sldLayoutId id="2147483874" r:id="rId5"/>
    <p:sldLayoutId id="2147483875" r:id="rId6"/>
    <p:sldLayoutId id="2147483876" r:id="rId7"/>
    <p:sldLayoutId id="2147483877" r:id="rId8"/>
    <p:sldLayoutId id="2147483878" r:id="rId9"/>
    <p:sldLayoutId id="2147483879" r:id="rId10"/>
    <p:sldLayoutId id="2147483880"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8">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EDEAAFE-E41F-4F8F-BFC4-0475F472AE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77CF5BE0-FC90-4C1E-B9A5-5E83ACF4277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7E19EEAC-6A17-46A1-A05D-BBD753001AD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5D6550B-1DC0-4700-857F-4427C3D6A02A}" type="datetimeFigureOut">
              <a:rPr lang="en-GB" smtClean="0"/>
              <a:t>28/04/2019</a:t>
            </a:fld>
            <a:endParaRPr lang="en-GB"/>
          </a:p>
        </p:txBody>
      </p:sp>
      <p:sp>
        <p:nvSpPr>
          <p:cNvPr id="5" name="Footer Placeholder 4">
            <a:extLst>
              <a:ext uri="{FF2B5EF4-FFF2-40B4-BE49-F238E27FC236}">
                <a16:creationId xmlns:a16="http://schemas.microsoft.com/office/drawing/2014/main" id="{77327D57-4815-4184-886F-BF8C51F202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69817FCB-3B73-4584-A06C-ED46C502A06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C598759-2E07-4507-9B53-894437B8F4DA}" type="slidenum">
              <a:rPr lang="en-GB" smtClean="0"/>
              <a:t>‹#›</a:t>
            </a:fld>
            <a:endParaRPr lang="en-GB"/>
          </a:p>
        </p:txBody>
      </p:sp>
    </p:spTree>
    <p:extLst>
      <p:ext uri="{BB962C8B-B14F-4D97-AF65-F5344CB8AC3E}">
        <p14:creationId xmlns:p14="http://schemas.microsoft.com/office/powerpoint/2010/main" val="2038738162"/>
      </p:ext>
    </p:extLst>
  </p:cSld>
  <p:clrMap bg1="lt1" tx1="dk1" bg2="lt2" tx2="dk2" accent1="accent1" accent2="accent2" accent3="accent3" accent4="accent4" accent5="accent5" accent6="accent6" hlink="hlink" folHlink="folHlink"/>
  <p:sldLayoutIdLst>
    <p:sldLayoutId id="2147483882" r:id="rId1"/>
    <p:sldLayoutId id="2147483883" r:id="rId2"/>
    <p:sldLayoutId id="2147483884" r:id="rId3"/>
    <p:sldLayoutId id="2147483885" r:id="rId4"/>
    <p:sldLayoutId id="2147483886" r:id="rId5"/>
    <p:sldLayoutId id="2147483887" r:id="rId6"/>
    <p:sldLayoutId id="2147483888" r:id="rId7"/>
    <p:sldLayoutId id="2147483889" r:id="rId8"/>
    <p:sldLayoutId id="2147483890" r:id="rId9"/>
    <p:sldLayoutId id="2147483891" r:id="rId10"/>
    <p:sldLayoutId id="2147483892" r:id="rId11"/>
    <p:sldLayoutId id="2147483893" r:id="rId12"/>
    <p:sldLayoutId id="2147483894" r:id="rId13"/>
    <p:sldLayoutId id="2147483895" r:id="rId14"/>
    <p:sldLayoutId id="2147483896" r:id="rId15"/>
    <p:sldLayoutId id="2147483897"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hyperlink" Target="https://www.myfreeslides.com/" TargetMode="External"/><Relationship Id="rId5" Type="http://schemas.openxmlformats.org/officeDocument/2006/relationships/image" Target="../media/image5.sv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1.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7.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Layout" Target="../slideLayouts/slideLayout7.xml"/><Relationship Id="rId5" Type="http://schemas.openxmlformats.org/officeDocument/2006/relationships/image" Target="../media/image24.svg"/><Relationship Id="rId4" Type="http://schemas.openxmlformats.org/officeDocument/2006/relationships/image" Target="../media/image23.png"/></Relationships>
</file>

<file path=ppt/slides/_rels/slide1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7.svg"/><Relationship Id="rId7" Type="http://schemas.openxmlformats.org/officeDocument/2006/relationships/image" Target="../media/image31.svg"/><Relationship Id="rId2" Type="http://schemas.openxmlformats.org/officeDocument/2006/relationships/image" Target="../media/image26.png"/><Relationship Id="rId1" Type="http://schemas.openxmlformats.org/officeDocument/2006/relationships/slideLayout" Target="../slideLayouts/slideLayout7.xml"/><Relationship Id="rId6" Type="http://schemas.openxmlformats.org/officeDocument/2006/relationships/image" Target="../media/image30.png"/><Relationship Id="rId5" Type="http://schemas.openxmlformats.org/officeDocument/2006/relationships/image" Target="../media/image29.svg"/><Relationship Id="rId4" Type="http://schemas.openxmlformats.org/officeDocument/2006/relationships/image" Target="../media/image28.png"/></Relationships>
</file>

<file path=ppt/slides/_rels/slide18.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7.xml"/><Relationship Id="rId5" Type="http://schemas.openxmlformats.org/officeDocument/2006/relationships/image" Target="../media/image35.jpg"/><Relationship Id="rId4" Type="http://schemas.openxmlformats.org/officeDocument/2006/relationships/image" Target="../media/image34.jpg"/></Relationships>
</file>

<file path=ppt/slides/_rels/slide19.xml.rels><?xml version="1.0" encoding="UTF-8" standalone="yes"?>
<Relationships xmlns="http://schemas.openxmlformats.org/package/2006/relationships"><Relationship Id="rId8" Type="http://schemas.openxmlformats.org/officeDocument/2006/relationships/image" Target="../media/image42.png"/><Relationship Id="rId13" Type="http://schemas.openxmlformats.org/officeDocument/2006/relationships/image" Target="../media/image47.svg"/><Relationship Id="rId3" Type="http://schemas.openxmlformats.org/officeDocument/2006/relationships/image" Target="../media/image37.svg"/><Relationship Id="rId7" Type="http://schemas.openxmlformats.org/officeDocument/2006/relationships/image" Target="../media/image41.svg"/><Relationship Id="rId12" Type="http://schemas.openxmlformats.org/officeDocument/2006/relationships/image" Target="../media/image46.png"/><Relationship Id="rId2" Type="http://schemas.openxmlformats.org/officeDocument/2006/relationships/image" Target="../media/image36.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39.svg"/><Relationship Id="rId10" Type="http://schemas.openxmlformats.org/officeDocument/2006/relationships/image" Target="../media/image44.png"/><Relationship Id="rId4" Type="http://schemas.openxmlformats.org/officeDocument/2006/relationships/image" Target="../media/image38.png"/><Relationship Id="rId9" Type="http://schemas.openxmlformats.org/officeDocument/2006/relationships/image" Target="../media/image43.sv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creativecommons.org/licenses/by/4.0/"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50.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51.jpg"/><Relationship Id="rId1" Type="http://schemas.openxmlformats.org/officeDocument/2006/relationships/slideLayout" Target="../slideLayouts/slideLayout7.xml"/><Relationship Id="rId4" Type="http://schemas.openxmlformats.org/officeDocument/2006/relationships/image" Target="../media/image53.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50.svg"/><Relationship Id="rId2" Type="http://schemas.openxmlformats.org/officeDocument/2006/relationships/image" Target="../media/image49.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32.xml.rels><?xml version="1.0" encoding="UTF-8" standalone="yes"?>
<Relationships xmlns="http://schemas.openxmlformats.org/package/2006/relationships"><Relationship Id="rId8" Type="http://schemas.openxmlformats.org/officeDocument/2006/relationships/image" Target="../media/image58.png"/><Relationship Id="rId3" Type="http://schemas.openxmlformats.org/officeDocument/2006/relationships/image" Target="../media/image31.svg"/><Relationship Id="rId7" Type="http://schemas.openxmlformats.org/officeDocument/2006/relationships/image" Target="../media/image57.svg"/><Relationship Id="rId2"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56.png"/><Relationship Id="rId5" Type="http://schemas.openxmlformats.org/officeDocument/2006/relationships/image" Target="../media/image55.svg"/><Relationship Id="rId4" Type="http://schemas.openxmlformats.org/officeDocument/2006/relationships/image" Target="../media/image54.png"/><Relationship Id="rId9" Type="http://schemas.openxmlformats.org/officeDocument/2006/relationships/image" Target="../media/image59.svg"/></Relationships>
</file>

<file path=ppt/slides/_rels/slide33.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7.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5.xml.rels><?xml version="1.0" encoding="UTF-8" standalone="yes"?>
<Relationships xmlns="http://schemas.openxmlformats.org/package/2006/relationships"><Relationship Id="rId3" Type="http://schemas.openxmlformats.org/officeDocument/2006/relationships/image" Target="../media/image61.svg"/><Relationship Id="rId7" Type="http://schemas.openxmlformats.org/officeDocument/2006/relationships/image" Target="../media/image65.svg"/><Relationship Id="rId2" Type="http://schemas.openxmlformats.org/officeDocument/2006/relationships/image" Target="../media/image60.png"/><Relationship Id="rId1" Type="http://schemas.openxmlformats.org/officeDocument/2006/relationships/slideLayout" Target="../slideLayouts/slideLayout7.xml"/><Relationship Id="rId6" Type="http://schemas.openxmlformats.org/officeDocument/2006/relationships/image" Target="../media/image64.png"/><Relationship Id="rId5" Type="http://schemas.openxmlformats.org/officeDocument/2006/relationships/image" Target="../media/image63.svg"/><Relationship Id="rId4" Type="http://schemas.openxmlformats.org/officeDocument/2006/relationships/image" Target="../media/image62.png"/></Relationships>
</file>

<file path=ppt/slides/_rels/slide36.xml.rels><?xml version="1.0" encoding="UTF-8" standalone="yes"?>
<Relationships xmlns="http://schemas.openxmlformats.org/package/2006/relationships"><Relationship Id="rId3" Type="http://schemas.openxmlformats.org/officeDocument/2006/relationships/image" Target="../media/image500.png"/><Relationship Id="rId2" Type="http://schemas.microsoft.com/office/2014/relationships/chartEx" Target="../charts/chartEx1.xml"/><Relationship Id="rId1" Type="http://schemas.openxmlformats.org/officeDocument/2006/relationships/slideLayout" Target="../slideLayouts/slideLayout7.xml"/><Relationship Id="rId4" Type="http://schemas.openxmlformats.org/officeDocument/2006/relationships/hyperlink" Target="https://www.myfreeslides.com/"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hyperlink" Target="https://www.myfreeslides.com/" TargetMode="Externa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8" Type="http://schemas.openxmlformats.org/officeDocument/2006/relationships/hyperlink" Target="https://www.pexels.com/photo/man-holding-white-teacup-in-front-of-gray-laptop-842567/" TargetMode="External"/><Relationship Id="rId13" Type="http://schemas.openxmlformats.org/officeDocument/2006/relationships/hyperlink" Target="https://pixabay.com/illustrations/dna-biology-medicine-gene-163466/" TargetMode="External"/><Relationship Id="rId3" Type="http://schemas.openxmlformats.org/officeDocument/2006/relationships/image" Target="../media/image67.svg"/><Relationship Id="rId7" Type="http://schemas.openxmlformats.org/officeDocument/2006/relationships/hyperlink" Target="https://www.pexels.com/photo/men-s-wearing-black-suit-jacket-and-pants-937481/" TargetMode="External"/><Relationship Id="rId12" Type="http://schemas.openxmlformats.org/officeDocument/2006/relationships/hyperlink" Target="https://unsplash.com/photos/JeInkKlI2Po" TargetMode="External"/><Relationship Id="rId2" Type="http://schemas.openxmlformats.org/officeDocument/2006/relationships/image" Target="../media/image66.png"/><Relationship Id="rId1" Type="http://schemas.openxmlformats.org/officeDocument/2006/relationships/slideLayout" Target="../slideLayouts/slideLayout6.xml"/><Relationship Id="rId6" Type="http://schemas.openxmlformats.org/officeDocument/2006/relationships/image" Target="../media/image69.svg"/><Relationship Id="rId11" Type="http://schemas.openxmlformats.org/officeDocument/2006/relationships/hyperlink" Target="https://pixabay.com/photos/chemist-laboratory-periodic-system-3014142/" TargetMode="External"/><Relationship Id="rId5" Type="http://schemas.openxmlformats.org/officeDocument/2006/relationships/image" Target="../media/image68.png"/><Relationship Id="rId10" Type="http://schemas.openxmlformats.org/officeDocument/2006/relationships/hyperlink" Target="https://www.pexels.com/photo/selective-focus-photograph-of-man-wearing-gray-suit-jacket-1138903/" TargetMode="External"/><Relationship Id="rId4" Type="http://schemas.openxmlformats.org/officeDocument/2006/relationships/hyperlink" Target="https://creativecommons.org/licenses/by/4.0/" TargetMode="External"/><Relationship Id="rId9" Type="http://schemas.openxmlformats.org/officeDocument/2006/relationships/hyperlink" Target="https://www.pexels.com/photo/man-wearing-white-dress-shirt-and-black-necktie-716411/"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8" Type="http://schemas.openxmlformats.org/officeDocument/2006/relationships/hyperlink" Target="https://wp.me/pauWSA-rs" TargetMode="External"/><Relationship Id="rId3" Type="http://schemas.openxmlformats.org/officeDocument/2006/relationships/image" Target="../media/image67.svg"/><Relationship Id="rId7" Type="http://schemas.openxmlformats.org/officeDocument/2006/relationships/hyperlink" Target="https://www.myfreeslides.com/" TargetMode="External"/><Relationship Id="rId2" Type="http://schemas.openxmlformats.org/officeDocument/2006/relationships/image" Target="../media/image66.png"/><Relationship Id="rId1" Type="http://schemas.openxmlformats.org/officeDocument/2006/relationships/slideLayout" Target="../slideLayouts/slideLayout17.xml"/><Relationship Id="rId6" Type="http://schemas.openxmlformats.org/officeDocument/2006/relationships/image" Target="../media/image24.svg"/><Relationship Id="rId5" Type="http://schemas.openxmlformats.org/officeDocument/2006/relationships/image" Target="../media/image23.png"/><Relationship Id="rId10" Type="http://schemas.openxmlformats.org/officeDocument/2006/relationships/image" Target="../media/image71.jpg"/><Relationship Id="rId4" Type="http://schemas.openxmlformats.org/officeDocument/2006/relationships/hyperlink" Target="https://www.myfreeslides.com/contact/" TargetMode="External"/><Relationship Id="rId9" Type="http://schemas.openxmlformats.org/officeDocument/2006/relationships/image" Target="../media/image70.jpg"/></Relationships>
</file>

<file path=ppt/slides/_rels/slide5.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svg"/><Relationship Id="rId7" Type="http://schemas.openxmlformats.org/officeDocument/2006/relationships/image" Target="../media/image13.sv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png"/><Relationship Id="rId5" Type="http://schemas.openxmlformats.org/officeDocument/2006/relationships/image" Target="../media/image11.svg"/><Relationship Id="rId10" Type="http://schemas.openxmlformats.org/officeDocument/2006/relationships/hyperlink" Target="http://www.myfreeslides.com/" TargetMode="External"/><Relationship Id="rId4" Type="http://schemas.openxmlformats.org/officeDocument/2006/relationships/image" Target="../media/image10.png"/><Relationship Id="rId9" Type="http://schemas.openxmlformats.org/officeDocument/2006/relationships/image" Target="../media/image15.sv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0BC9EFE1-D8CB-4668-9980-DB108327A7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6271569" cy="6858000"/>
          </a:xfrm>
          <a:prstGeom prst="rect">
            <a:avLst/>
          </a:prstGeom>
          <a:gradFill>
            <a:gsLst>
              <a:gs pos="0">
                <a:schemeClr val="accent1">
                  <a:lumMod val="100000"/>
                  <a:alpha val="82000"/>
                </a:schemeClr>
              </a:gs>
              <a:gs pos="25000">
                <a:schemeClr val="accent1">
                  <a:alpha val="60000"/>
                </a:schemeClr>
              </a:gs>
              <a:gs pos="94000">
                <a:schemeClr val="bg2">
                  <a:lumMod val="75000"/>
                </a:schemeClr>
              </a:gs>
              <a:gs pos="100000">
                <a:schemeClr val="bg2">
                  <a:lumMod val="7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7CBAE1BD-B8E4-4029-8AA2-C77E4FED986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extBox 1">
            <a:extLst>
              <a:ext uri="{FF2B5EF4-FFF2-40B4-BE49-F238E27FC236}">
                <a16:creationId xmlns:a16="http://schemas.microsoft.com/office/drawing/2014/main" id="{28958437-DF69-4146-B555-A40930260E67}"/>
              </a:ext>
            </a:extLst>
          </p:cNvPr>
          <p:cNvSpPr txBox="1"/>
          <p:nvPr/>
        </p:nvSpPr>
        <p:spPr>
          <a:xfrm>
            <a:off x="6585881" y="2842591"/>
            <a:ext cx="5152231" cy="2826689"/>
          </a:xfrm>
          <a:prstGeom prst="rect">
            <a:avLst/>
          </a:prstGeom>
        </p:spPr>
        <p:txBody>
          <a:bodyPr vert="horz" lIns="91440" tIns="45720" rIns="91440" bIns="45720" rtlCol="0" anchor="t">
            <a:normAutofit lnSpcReduction="10000"/>
          </a:bodyPr>
          <a:lstStyle/>
          <a:p>
            <a:pPr defTabSz="914400">
              <a:lnSpc>
                <a:spcPct val="90000"/>
              </a:lnSpc>
              <a:spcBef>
                <a:spcPct val="0"/>
              </a:spcBef>
              <a:spcAft>
                <a:spcPts val="600"/>
              </a:spcAft>
            </a:pPr>
            <a:r>
              <a:rPr lang="en-US" sz="5400" dirty="0">
                <a:solidFill>
                  <a:srgbClr val="000000"/>
                </a:solidFill>
                <a:latin typeface="+mj-lt"/>
                <a:ea typeface="+mj-ea"/>
                <a:cs typeface="+mj-cs"/>
              </a:rPr>
              <a:t>Free </a:t>
            </a:r>
          </a:p>
          <a:p>
            <a:pPr defTabSz="914400">
              <a:lnSpc>
                <a:spcPct val="90000"/>
              </a:lnSpc>
              <a:spcBef>
                <a:spcPct val="0"/>
              </a:spcBef>
              <a:spcAft>
                <a:spcPts val="600"/>
              </a:spcAft>
            </a:pPr>
            <a:r>
              <a:rPr lang="en-US" sz="5400" dirty="0">
                <a:solidFill>
                  <a:srgbClr val="000000"/>
                </a:solidFill>
                <a:latin typeface="+mj-lt"/>
                <a:ea typeface="+mj-ea"/>
                <a:cs typeface="+mj-cs"/>
              </a:rPr>
              <a:t>Plant Kingdom PowerPoint Template</a:t>
            </a:r>
          </a:p>
        </p:txBody>
      </p:sp>
      <p:sp>
        <p:nvSpPr>
          <p:cNvPr id="23" name="Freeform 49">
            <a:extLst>
              <a:ext uri="{FF2B5EF4-FFF2-40B4-BE49-F238E27FC236}">
                <a16:creationId xmlns:a16="http://schemas.microsoft.com/office/drawing/2014/main" id="{77DA6D33-2D62-458C-BF5D-DBF612FD5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590635"/>
            <a:ext cx="5478085" cy="6276841"/>
          </a:xfrm>
          <a:custGeom>
            <a:avLst/>
            <a:gdLst>
              <a:gd name="connsiteX0" fmla="*/ 2178155 w 5478085"/>
              <a:gd name="connsiteY0" fmla="*/ 0 h 6276841"/>
              <a:gd name="connsiteX1" fmla="*/ 5478085 w 5478085"/>
              <a:gd name="connsiteY1" fmla="*/ 3299930 h 6276841"/>
              <a:gd name="connsiteX2" fmla="*/ 3751098 w 5478085"/>
              <a:gd name="connsiteY2" fmla="*/ 6201577 h 6276841"/>
              <a:gd name="connsiteX3" fmla="*/ 3594858 w 5478085"/>
              <a:gd name="connsiteY3" fmla="*/ 6276841 h 6276841"/>
              <a:gd name="connsiteX4" fmla="*/ 761453 w 5478085"/>
              <a:gd name="connsiteY4" fmla="*/ 6276841 h 6276841"/>
              <a:gd name="connsiteX5" fmla="*/ 605213 w 5478085"/>
              <a:gd name="connsiteY5" fmla="*/ 6201577 h 6276841"/>
              <a:gd name="connsiteX6" fmla="*/ 79093 w 5478085"/>
              <a:gd name="connsiteY6" fmla="*/ 5846317 h 6276841"/>
              <a:gd name="connsiteX7" fmla="*/ 0 w 5478085"/>
              <a:gd name="connsiteY7" fmla="*/ 5774432 h 6276841"/>
              <a:gd name="connsiteX8" fmla="*/ 0 w 5478085"/>
              <a:gd name="connsiteY8" fmla="*/ 825429 h 6276841"/>
              <a:gd name="connsiteX9" fmla="*/ 79093 w 5478085"/>
              <a:gd name="connsiteY9" fmla="*/ 753544 h 6276841"/>
              <a:gd name="connsiteX10" fmla="*/ 2178155 w 5478085"/>
              <a:gd name="connsiteY10" fmla="*/ 0 h 62768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478085" h="6276841">
                <a:moveTo>
                  <a:pt x="2178155" y="0"/>
                </a:moveTo>
                <a:cubicBezTo>
                  <a:pt x="4000656" y="0"/>
                  <a:pt x="5478085" y="1477429"/>
                  <a:pt x="5478085" y="3299930"/>
                </a:cubicBezTo>
                <a:cubicBezTo>
                  <a:pt x="5478085" y="4552900"/>
                  <a:pt x="4779769" y="5642769"/>
                  <a:pt x="3751098" y="6201577"/>
                </a:cubicBezTo>
                <a:lnTo>
                  <a:pt x="3594858" y="6276841"/>
                </a:lnTo>
                <a:lnTo>
                  <a:pt x="761453" y="6276841"/>
                </a:lnTo>
                <a:lnTo>
                  <a:pt x="605213" y="6201577"/>
                </a:lnTo>
                <a:cubicBezTo>
                  <a:pt x="418182" y="6099975"/>
                  <a:pt x="242071" y="5980818"/>
                  <a:pt x="79093" y="5846317"/>
                </a:cubicBezTo>
                <a:lnTo>
                  <a:pt x="0" y="5774432"/>
                </a:lnTo>
                <a:lnTo>
                  <a:pt x="0" y="825429"/>
                </a:lnTo>
                <a:lnTo>
                  <a:pt x="79093" y="753544"/>
                </a:lnTo>
                <a:cubicBezTo>
                  <a:pt x="649516" y="282789"/>
                  <a:pt x="1380811" y="0"/>
                  <a:pt x="2178155" y="0"/>
                </a:cubicBezTo>
                <a:close/>
              </a:path>
            </a:pathLst>
          </a:custGeom>
          <a:solidFill>
            <a:srgbClr val="FFFFFF"/>
          </a:solidFill>
          <a:ln>
            <a:gradFill>
              <a:gsLst>
                <a:gs pos="0">
                  <a:schemeClr val="accent1">
                    <a:lumMod val="40000"/>
                    <a:lumOff val="60000"/>
                  </a:schemeClr>
                </a:gs>
                <a:gs pos="23000">
                  <a:schemeClr val="accent1">
                    <a:lumMod val="45000"/>
                    <a:lumOff val="55000"/>
                  </a:schemeClr>
                </a:gs>
                <a:gs pos="83000">
                  <a:schemeClr val="accent3"/>
                </a:gs>
                <a:gs pos="100000">
                  <a:schemeClr val="accent3"/>
                </a:gs>
              </a:gsLst>
              <a:lin ang="5400000" scaled="1"/>
            </a:gra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9" name="Picture 8">
            <a:extLst>
              <a:ext uri="{FF2B5EF4-FFF2-40B4-BE49-F238E27FC236}">
                <a16:creationId xmlns:a16="http://schemas.microsoft.com/office/drawing/2014/main" id="{88E93E4C-E34D-4433-A5FD-567ED3B5A77D}"/>
              </a:ext>
            </a:extLst>
          </p:cNvPr>
          <p:cNvPicPr>
            <a:picLocks noChangeAspect="1"/>
          </p:cNvPicPr>
          <p:nvPr/>
        </p:nvPicPr>
        <p:blipFill rotWithShape="1">
          <a:blip r:embed="rId3">
            <a:alphaModFix/>
            <a:extLst>
              <a:ext uri="{28A0092B-C50C-407E-A947-70E740481C1C}">
                <a14:useLocalDpi xmlns:a14="http://schemas.microsoft.com/office/drawing/2010/main" val="0"/>
              </a:ext>
            </a:extLst>
          </a:blip>
          <a:srcRect r="117" b="3"/>
          <a:stretch/>
        </p:blipFill>
        <p:spPr>
          <a:xfrm>
            <a:off x="1" y="770037"/>
            <a:ext cx="5298683" cy="6097438"/>
          </a:xfrm>
          <a:custGeom>
            <a:avLst/>
            <a:gdLst>
              <a:gd name="connsiteX0" fmla="*/ 2178155 w 5298683"/>
              <a:gd name="connsiteY0" fmla="*/ 0 h 6097438"/>
              <a:gd name="connsiteX1" fmla="*/ 5298683 w 5298683"/>
              <a:gd name="connsiteY1" fmla="*/ 3120527 h 6097438"/>
              <a:gd name="connsiteX2" fmla="*/ 3392805 w 5298683"/>
              <a:gd name="connsiteY2" fmla="*/ 5995828 h 6097438"/>
              <a:gd name="connsiteX3" fmla="*/ 3115184 w 5298683"/>
              <a:gd name="connsiteY3" fmla="*/ 6097438 h 6097438"/>
              <a:gd name="connsiteX4" fmla="*/ 1241127 w 5298683"/>
              <a:gd name="connsiteY4" fmla="*/ 6097438 h 6097438"/>
              <a:gd name="connsiteX5" fmla="*/ 963506 w 5298683"/>
              <a:gd name="connsiteY5" fmla="*/ 5995828 h 6097438"/>
              <a:gd name="connsiteX6" fmla="*/ 193210 w 5298683"/>
              <a:gd name="connsiteY6" fmla="*/ 5528477 h 6097438"/>
              <a:gd name="connsiteX7" fmla="*/ 0 w 5298683"/>
              <a:gd name="connsiteY7" fmla="*/ 5352876 h 6097438"/>
              <a:gd name="connsiteX8" fmla="*/ 0 w 5298683"/>
              <a:gd name="connsiteY8" fmla="*/ 888178 h 6097438"/>
              <a:gd name="connsiteX9" fmla="*/ 193210 w 5298683"/>
              <a:gd name="connsiteY9" fmla="*/ 712577 h 6097438"/>
              <a:gd name="connsiteX10" fmla="*/ 2178155 w 5298683"/>
              <a:gd name="connsiteY10" fmla="*/ 0 h 609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298683" h="6097438">
                <a:moveTo>
                  <a:pt x="2178155" y="0"/>
                </a:moveTo>
                <a:cubicBezTo>
                  <a:pt x="3901575" y="0"/>
                  <a:pt x="5298683" y="1397108"/>
                  <a:pt x="5298683" y="3120527"/>
                </a:cubicBezTo>
                <a:cubicBezTo>
                  <a:pt x="5298683" y="4413092"/>
                  <a:pt x="4512810" y="5522106"/>
                  <a:pt x="3392805" y="5995828"/>
                </a:cubicBezTo>
                <a:lnTo>
                  <a:pt x="3115184" y="6097438"/>
                </a:lnTo>
                <a:lnTo>
                  <a:pt x="1241127" y="6097438"/>
                </a:lnTo>
                <a:lnTo>
                  <a:pt x="963506" y="5995828"/>
                </a:lnTo>
                <a:cubicBezTo>
                  <a:pt x="683504" y="5877397"/>
                  <a:pt x="424387" y="5719261"/>
                  <a:pt x="193210" y="5528477"/>
                </a:cubicBezTo>
                <a:lnTo>
                  <a:pt x="0" y="5352876"/>
                </a:lnTo>
                <a:lnTo>
                  <a:pt x="0" y="888178"/>
                </a:lnTo>
                <a:lnTo>
                  <a:pt x="193210" y="712577"/>
                </a:lnTo>
                <a:cubicBezTo>
                  <a:pt x="732621" y="267415"/>
                  <a:pt x="1424159" y="0"/>
                  <a:pt x="2178155" y="0"/>
                </a:cubicBezTo>
                <a:close/>
              </a:path>
            </a:pathLst>
          </a:custGeom>
          <a:solidFill>
            <a:schemeClr val="accent1"/>
          </a:solidFill>
          <a:effectLst>
            <a:softEdge rad="0"/>
          </a:effectLst>
        </p:spPr>
      </p:pic>
      <p:pic>
        <p:nvPicPr>
          <p:cNvPr id="15" name="Graphic 14" descr="Books">
            <a:extLst>
              <a:ext uri="{FF2B5EF4-FFF2-40B4-BE49-F238E27FC236}">
                <a16:creationId xmlns:a16="http://schemas.microsoft.com/office/drawing/2014/main" id="{94F4CBEE-7803-4727-BBAA-ED322780B67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9597677" y="371411"/>
            <a:ext cx="1244391" cy="1244390"/>
          </a:xfrm>
          <a:prstGeom prst="rect">
            <a:avLst/>
          </a:prstGeom>
        </p:spPr>
      </p:pic>
      <p:sp>
        <p:nvSpPr>
          <p:cNvPr id="16" name="TextBox 15">
            <a:extLst>
              <a:ext uri="{FF2B5EF4-FFF2-40B4-BE49-F238E27FC236}">
                <a16:creationId xmlns:a16="http://schemas.microsoft.com/office/drawing/2014/main" id="{FD4218F0-3B45-4116-A769-6100E513B11D}"/>
              </a:ext>
            </a:extLst>
          </p:cNvPr>
          <p:cNvSpPr txBox="1"/>
          <p:nvPr/>
        </p:nvSpPr>
        <p:spPr>
          <a:xfrm>
            <a:off x="6542187" y="688324"/>
            <a:ext cx="2967139" cy="646331"/>
          </a:xfrm>
          <a:prstGeom prst="rect">
            <a:avLst/>
          </a:prstGeom>
          <a:noFill/>
        </p:spPr>
        <p:txBody>
          <a:bodyPr wrap="square" rtlCol="0">
            <a:spAutoFit/>
          </a:bodyPr>
          <a:lstStyle/>
          <a:p>
            <a:pPr algn="ctr"/>
            <a:r>
              <a:rPr lang="en-US" sz="3600" b="1" dirty="0">
                <a:latin typeface="+mj-lt"/>
                <a:cs typeface="Aharoni" panose="02010803020104030203" pitchFamily="2" charset="-79"/>
              </a:rPr>
              <a:t>Institute Logo</a:t>
            </a:r>
          </a:p>
        </p:txBody>
      </p:sp>
      <p:sp>
        <p:nvSpPr>
          <p:cNvPr id="17" name="TextBox 16">
            <a:extLst>
              <a:ext uri="{FF2B5EF4-FFF2-40B4-BE49-F238E27FC236}">
                <a16:creationId xmlns:a16="http://schemas.microsoft.com/office/drawing/2014/main" id="{B0A59D94-2E77-4449-B335-541AAC5F04DF}"/>
              </a:ext>
            </a:extLst>
          </p:cNvPr>
          <p:cNvSpPr txBox="1"/>
          <p:nvPr/>
        </p:nvSpPr>
        <p:spPr>
          <a:xfrm>
            <a:off x="7296437" y="5669280"/>
            <a:ext cx="3545631" cy="830997"/>
          </a:xfrm>
          <a:prstGeom prst="rect">
            <a:avLst/>
          </a:prstGeom>
          <a:noFill/>
        </p:spPr>
        <p:txBody>
          <a:bodyPr wrap="square" rtlCol="0">
            <a:spAutoFit/>
          </a:bodyPr>
          <a:lstStyle/>
          <a:p>
            <a:pPr algn="ctr"/>
            <a:r>
              <a:rPr lang="en-US" sz="1600" b="1" dirty="0"/>
              <a:t>Insert Your Subtitle Here.</a:t>
            </a:r>
          </a:p>
          <a:p>
            <a:pPr algn="ctr"/>
            <a:r>
              <a:rPr lang="en-US" sz="1600" b="1" dirty="0"/>
              <a:t>Also Check our Other Slides at</a:t>
            </a:r>
          </a:p>
          <a:p>
            <a:pPr algn="ctr"/>
            <a:r>
              <a:rPr lang="en-US" sz="1600" b="1" dirty="0" err="1">
                <a:hlinkClick r:id="rId6">
                  <a:extLst>
                    <a:ext uri="{A12FA001-AC4F-418D-AE19-62706E023703}">
                      <ahyp:hlinkClr xmlns:ahyp="http://schemas.microsoft.com/office/drawing/2018/hyperlinkcolor" val="tx"/>
                    </a:ext>
                  </a:extLst>
                </a:hlinkClick>
              </a:rPr>
              <a:t>MyFreeSlides</a:t>
            </a:r>
            <a:endParaRPr lang="en-US" sz="1600" b="1" dirty="0"/>
          </a:p>
        </p:txBody>
      </p:sp>
    </p:spTree>
    <p:extLst>
      <p:ext uri="{BB962C8B-B14F-4D97-AF65-F5344CB8AC3E}">
        <p14:creationId xmlns:p14="http://schemas.microsoft.com/office/powerpoint/2010/main" val="2108478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a:extLst>
              <a:ext uri="{FF2B5EF4-FFF2-40B4-BE49-F238E27FC236}">
                <a16:creationId xmlns:a16="http://schemas.microsoft.com/office/drawing/2014/main" id="{AD7B9D64-4D68-4F83-ABDC-F74E91A59774}"/>
              </a:ext>
            </a:extLst>
          </p:cNvPr>
          <p:cNvGraphicFramePr/>
          <p:nvPr>
            <p:extLst>
              <p:ext uri="{D42A27DB-BD31-4B8C-83A1-F6EECF244321}">
                <p14:modId xmlns:p14="http://schemas.microsoft.com/office/powerpoint/2010/main" val="13268187"/>
              </p:ext>
            </p:extLst>
          </p:nvPr>
        </p:nvGraphicFramePr>
        <p:xfrm>
          <a:off x="2409824" y="971548"/>
          <a:ext cx="7372352" cy="491490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pSp>
        <p:nvGrpSpPr>
          <p:cNvPr id="16" name="Group 15">
            <a:extLst>
              <a:ext uri="{FF2B5EF4-FFF2-40B4-BE49-F238E27FC236}">
                <a16:creationId xmlns:a16="http://schemas.microsoft.com/office/drawing/2014/main" id="{879AB814-AF14-4D50-A046-0C2178765E3F}"/>
              </a:ext>
            </a:extLst>
          </p:cNvPr>
          <p:cNvGrpSpPr/>
          <p:nvPr/>
        </p:nvGrpSpPr>
        <p:grpSpPr>
          <a:xfrm>
            <a:off x="4915796" y="2366344"/>
            <a:ext cx="2360408" cy="2360408"/>
            <a:chOff x="4915796" y="2366344"/>
            <a:chExt cx="2360408" cy="2360408"/>
          </a:xfrm>
        </p:grpSpPr>
        <p:sp>
          <p:nvSpPr>
            <p:cNvPr id="15" name="Oval 14">
              <a:extLst>
                <a:ext uri="{FF2B5EF4-FFF2-40B4-BE49-F238E27FC236}">
                  <a16:creationId xmlns:a16="http://schemas.microsoft.com/office/drawing/2014/main" id="{8249FEDC-DA5C-4856-B72D-CBA4C26417B3}"/>
                </a:ext>
              </a:extLst>
            </p:cNvPr>
            <p:cNvSpPr/>
            <p:nvPr/>
          </p:nvSpPr>
          <p:spPr>
            <a:xfrm>
              <a:off x="4915796" y="2366344"/>
              <a:ext cx="2360408" cy="236040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84448902-2BBD-440E-9E62-C1F4D0AF8C88}"/>
                </a:ext>
              </a:extLst>
            </p:cNvPr>
            <p:cNvSpPr/>
            <p:nvPr/>
          </p:nvSpPr>
          <p:spPr>
            <a:xfrm>
              <a:off x="5082635" y="2533183"/>
              <a:ext cx="2026729" cy="2026729"/>
            </a:xfrm>
            <a:prstGeom prst="ellipse">
              <a:avLst/>
            </a:prstGeom>
            <a:no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Cyclic</a:t>
              </a:r>
            </a:p>
            <a:p>
              <a:pPr algn="ctr"/>
              <a:r>
                <a:rPr lang="en-US" sz="3200" dirty="0">
                  <a:solidFill>
                    <a:schemeClr val="bg1"/>
                  </a:solidFill>
                </a:rPr>
                <a:t>Process</a:t>
              </a:r>
            </a:p>
          </p:txBody>
        </p:sp>
      </p:grpSp>
      <p:sp>
        <p:nvSpPr>
          <p:cNvPr id="18" name="TextBox 17">
            <a:extLst>
              <a:ext uri="{FF2B5EF4-FFF2-40B4-BE49-F238E27FC236}">
                <a16:creationId xmlns:a16="http://schemas.microsoft.com/office/drawing/2014/main" id="{B05AA138-CC4F-468E-A85C-4A811104F94E}"/>
              </a:ext>
            </a:extLst>
          </p:cNvPr>
          <p:cNvSpPr txBox="1"/>
          <p:nvPr/>
        </p:nvSpPr>
        <p:spPr>
          <a:xfrm>
            <a:off x="323460" y="6146986"/>
            <a:ext cx="11572970" cy="523220"/>
          </a:xfrm>
          <a:prstGeom prst="rect">
            <a:avLst/>
          </a:prstGeom>
          <a:noFill/>
        </p:spPr>
        <p:txBody>
          <a:bodyPr wrap="square" rtlCol="0">
            <a:spAutoFit/>
          </a:bodyPr>
          <a:lstStyle/>
          <a:p>
            <a:r>
              <a:rPr lang="en-US" sz="1400" b="1" dirty="0"/>
              <a:t>*Note:- </a:t>
            </a:r>
            <a:r>
              <a:rPr lang="en-US" sz="1400" dirty="0"/>
              <a:t>you can add more hierarchy texts by first selecting the above shape and then go to “Design” tab and click “Add shape” by selecting at particular column of the above to “Add a Shape there”. Make sure to delete this after you have understood </a:t>
            </a:r>
            <a:r>
              <a:rPr lang="en-US" sz="1400" dirty="0">
                <a:sym typeface="Wingdings" panose="05000000000000000000" pitchFamily="2" charset="2"/>
              </a:rPr>
              <a:t>. You can easily do this in </a:t>
            </a:r>
            <a:r>
              <a:rPr lang="en-US" sz="1400" b="1" dirty="0">
                <a:sym typeface="Wingdings" panose="05000000000000000000" pitchFamily="2" charset="2"/>
              </a:rPr>
              <a:t>PowerPoint</a:t>
            </a:r>
            <a:endParaRPr lang="en-US" sz="1400" b="1" dirty="0"/>
          </a:p>
        </p:txBody>
      </p:sp>
      <p:sp>
        <p:nvSpPr>
          <p:cNvPr id="19" name="TextBox 18">
            <a:extLst>
              <a:ext uri="{FF2B5EF4-FFF2-40B4-BE49-F238E27FC236}">
                <a16:creationId xmlns:a16="http://schemas.microsoft.com/office/drawing/2014/main" id="{376C95CE-2803-44D3-8F17-7953BF722C25}"/>
              </a:ext>
            </a:extLst>
          </p:cNvPr>
          <p:cNvSpPr txBox="1"/>
          <p:nvPr/>
        </p:nvSpPr>
        <p:spPr>
          <a:xfrm>
            <a:off x="323460" y="261257"/>
            <a:ext cx="4360507" cy="523220"/>
          </a:xfrm>
          <a:prstGeom prst="rect">
            <a:avLst/>
          </a:prstGeom>
          <a:noFill/>
        </p:spPr>
        <p:txBody>
          <a:bodyPr wrap="square" rtlCol="0">
            <a:spAutoFit/>
          </a:bodyPr>
          <a:lstStyle/>
          <a:p>
            <a:r>
              <a:rPr lang="en-US" sz="2800" dirty="0">
                <a:latin typeface="Aharoni" panose="02010803020104030203" pitchFamily="2" charset="-79"/>
                <a:cs typeface="Aharoni" panose="02010803020104030203" pitchFamily="2" charset="-79"/>
              </a:rPr>
              <a:t>Cyclic Process Slide.</a:t>
            </a:r>
          </a:p>
        </p:txBody>
      </p:sp>
      <p:cxnSp>
        <p:nvCxnSpPr>
          <p:cNvPr id="20" name="Straight Connector 19">
            <a:extLst>
              <a:ext uri="{FF2B5EF4-FFF2-40B4-BE49-F238E27FC236}">
                <a16:creationId xmlns:a16="http://schemas.microsoft.com/office/drawing/2014/main" id="{FB2CF107-7E18-4329-888A-4885752B9FB6}"/>
              </a:ext>
            </a:extLst>
          </p:cNvPr>
          <p:cNvCxnSpPr/>
          <p:nvPr/>
        </p:nvCxnSpPr>
        <p:spPr>
          <a:xfrm>
            <a:off x="848191" y="768854"/>
            <a:ext cx="125206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30F56EDD-C7C0-46F3-9114-449AC6C7E8BC}"/>
              </a:ext>
            </a:extLst>
          </p:cNvPr>
          <p:cNvSpPr txBox="1"/>
          <p:nvPr/>
        </p:nvSpPr>
        <p:spPr>
          <a:xfrm>
            <a:off x="2749587" y="1000786"/>
            <a:ext cx="2209001" cy="969496"/>
          </a:xfrm>
          <a:prstGeom prst="rect">
            <a:avLst/>
          </a:prstGeom>
          <a:noFill/>
        </p:spPr>
        <p:txBody>
          <a:bodyPr wrap="square" rtlCol="0">
            <a:spAutoFit/>
          </a:bodyPr>
          <a:lstStyle/>
          <a:p>
            <a:r>
              <a:rPr lang="en-US" sz="1900" b="1" dirty="0"/>
              <a:t>Add Text Here:</a:t>
            </a:r>
          </a:p>
          <a:p>
            <a:r>
              <a:rPr lang="en-US" sz="1900" dirty="0"/>
              <a:t>Lorem ipsum dolor </a:t>
            </a:r>
            <a:r>
              <a:rPr lang="en-US" sz="1900" dirty="0" err="1"/>
              <a:t>amet</a:t>
            </a:r>
            <a:r>
              <a:rPr lang="en-US" sz="1900" dirty="0"/>
              <a:t>, </a:t>
            </a:r>
            <a:r>
              <a:rPr lang="en-US" sz="1900" dirty="0" err="1"/>
              <a:t>consectetur</a:t>
            </a:r>
            <a:endParaRPr lang="en-US" sz="1900" dirty="0"/>
          </a:p>
        </p:txBody>
      </p:sp>
      <p:sp>
        <p:nvSpPr>
          <p:cNvPr id="23" name="TextBox 22">
            <a:extLst>
              <a:ext uri="{FF2B5EF4-FFF2-40B4-BE49-F238E27FC236}">
                <a16:creationId xmlns:a16="http://schemas.microsoft.com/office/drawing/2014/main" id="{7232E875-4555-4C51-9329-2342FCC67005}"/>
              </a:ext>
            </a:extLst>
          </p:cNvPr>
          <p:cNvSpPr txBox="1"/>
          <p:nvPr/>
        </p:nvSpPr>
        <p:spPr>
          <a:xfrm>
            <a:off x="8958858" y="1575661"/>
            <a:ext cx="2209001" cy="969496"/>
          </a:xfrm>
          <a:prstGeom prst="rect">
            <a:avLst/>
          </a:prstGeom>
          <a:noFill/>
        </p:spPr>
        <p:txBody>
          <a:bodyPr wrap="square" rtlCol="0">
            <a:spAutoFit/>
          </a:bodyPr>
          <a:lstStyle/>
          <a:p>
            <a:r>
              <a:rPr lang="en-US" sz="1900" b="1" dirty="0"/>
              <a:t>Add Text Here:</a:t>
            </a:r>
          </a:p>
          <a:p>
            <a:r>
              <a:rPr lang="en-US" sz="1900" dirty="0"/>
              <a:t>Lorem ipsum dolor </a:t>
            </a:r>
            <a:r>
              <a:rPr lang="en-US" sz="1900" dirty="0" err="1"/>
              <a:t>amet</a:t>
            </a:r>
            <a:r>
              <a:rPr lang="en-US" sz="1900" dirty="0"/>
              <a:t>, </a:t>
            </a:r>
            <a:r>
              <a:rPr lang="en-US" sz="1900" dirty="0" err="1"/>
              <a:t>consectetur</a:t>
            </a:r>
            <a:endParaRPr lang="en-US" sz="1900" dirty="0"/>
          </a:p>
        </p:txBody>
      </p:sp>
      <p:sp>
        <p:nvSpPr>
          <p:cNvPr id="24" name="TextBox 23">
            <a:extLst>
              <a:ext uri="{FF2B5EF4-FFF2-40B4-BE49-F238E27FC236}">
                <a16:creationId xmlns:a16="http://schemas.microsoft.com/office/drawing/2014/main" id="{C6E2F169-E19F-4DBD-B57A-6F5C84058717}"/>
              </a:ext>
            </a:extLst>
          </p:cNvPr>
          <p:cNvSpPr txBox="1"/>
          <p:nvPr/>
        </p:nvSpPr>
        <p:spPr>
          <a:xfrm>
            <a:off x="8477936" y="4786396"/>
            <a:ext cx="2209001" cy="969496"/>
          </a:xfrm>
          <a:prstGeom prst="rect">
            <a:avLst/>
          </a:prstGeom>
          <a:noFill/>
        </p:spPr>
        <p:txBody>
          <a:bodyPr wrap="square" rtlCol="0">
            <a:spAutoFit/>
          </a:bodyPr>
          <a:lstStyle/>
          <a:p>
            <a:r>
              <a:rPr lang="en-US" sz="1900" b="1" dirty="0"/>
              <a:t>Add Text Here:</a:t>
            </a:r>
          </a:p>
          <a:p>
            <a:r>
              <a:rPr lang="en-US" sz="1900" dirty="0"/>
              <a:t>Lorem ipsum dolor </a:t>
            </a:r>
            <a:r>
              <a:rPr lang="en-US" sz="1900" dirty="0" err="1"/>
              <a:t>amet</a:t>
            </a:r>
            <a:r>
              <a:rPr lang="en-US" sz="1900" dirty="0"/>
              <a:t>, </a:t>
            </a:r>
            <a:r>
              <a:rPr lang="en-US" sz="1900" dirty="0" err="1"/>
              <a:t>consectetur</a:t>
            </a:r>
            <a:endParaRPr lang="en-US" sz="1900" dirty="0"/>
          </a:p>
        </p:txBody>
      </p:sp>
      <p:sp>
        <p:nvSpPr>
          <p:cNvPr id="25" name="TextBox 24">
            <a:extLst>
              <a:ext uri="{FF2B5EF4-FFF2-40B4-BE49-F238E27FC236}">
                <a16:creationId xmlns:a16="http://schemas.microsoft.com/office/drawing/2014/main" id="{581C2ACD-5A03-44FC-8668-851D826FD54B}"/>
              </a:ext>
            </a:extLst>
          </p:cNvPr>
          <p:cNvSpPr txBox="1"/>
          <p:nvPr/>
        </p:nvSpPr>
        <p:spPr>
          <a:xfrm>
            <a:off x="1298299" y="4726752"/>
            <a:ext cx="2209001" cy="969496"/>
          </a:xfrm>
          <a:prstGeom prst="rect">
            <a:avLst/>
          </a:prstGeom>
          <a:noFill/>
        </p:spPr>
        <p:txBody>
          <a:bodyPr wrap="square" rtlCol="0">
            <a:spAutoFit/>
          </a:bodyPr>
          <a:lstStyle/>
          <a:p>
            <a:r>
              <a:rPr lang="en-US" sz="1900" b="1" dirty="0"/>
              <a:t>Add Text Here:</a:t>
            </a:r>
          </a:p>
          <a:p>
            <a:r>
              <a:rPr lang="en-US" sz="1900" dirty="0"/>
              <a:t>Lorem ipsum dolor </a:t>
            </a:r>
            <a:r>
              <a:rPr lang="en-US" sz="1900" dirty="0" err="1"/>
              <a:t>amet</a:t>
            </a:r>
            <a:r>
              <a:rPr lang="en-US" sz="1900" dirty="0"/>
              <a:t>, </a:t>
            </a:r>
            <a:r>
              <a:rPr lang="en-US" sz="1900" dirty="0" err="1"/>
              <a:t>consectetur</a:t>
            </a:r>
            <a:endParaRPr lang="en-US" sz="1900" dirty="0"/>
          </a:p>
        </p:txBody>
      </p:sp>
      <p:sp>
        <p:nvSpPr>
          <p:cNvPr id="31" name="TextBox 30">
            <a:extLst>
              <a:ext uri="{FF2B5EF4-FFF2-40B4-BE49-F238E27FC236}">
                <a16:creationId xmlns:a16="http://schemas.microsoft.com/office/drawing/2014/main" id="{C55C150F-A534-496A-A659-BF4D12820326}"/>
              </a:ext>
            </a:extLst>
          </p:cNvPr>
          <p:cNvSpPr txBox="1"/>
          <p:nvPr/>
        </p:nvSpPr>
        <p:spPr>
          <a:xfrm>
            <a:off x="848191" y="2727931"/>
            <a:ext cx="2209001" cy="969496"/>
          </a:xfrm>
          <a:prstGeom prst="rect">
            <a:avLst/>
          </a:prstGeom>
          <a:noFill/>
        </p:spPr>
        <p:txBody>
          <a:bodyPr wrap="square" rtlCol="0">
            <a:spAutoFit/>
          </a:bodyPr>
          <a:lstStyle/>
          <a:p>
            <a:r>
              <a:rPr lang="en-US" sz="1900" b="1" dirty="0"/>
              <a:t>Add Text Here:</a:t>
            </a:r>
          </a:p>
          <a:p>
            <a:r>
              <a:rPr lang="en-US" sz="1900" dirty="0"/>
              <a:t>Lorem ipsum dolor </a:t>
            </a:r>
            <a:r>
              <a:rPr lang="en-US" sz="1900" dirty="0" err="1"/>
              <a:t>amet</a:t>
            </a:r>
            <a:r>
              <a:rPr lang="en-US" sz="1900" dirty="0"/>
              <a:t>, </a:t>
            </a:r>
            <a:r>
              <a:rPr lang="en-US" sz="1900" dirty="0" err="1"/>
              <a:t>consectetur</a:t>
            </a:r>
            <a:endParaRPr lang="en-US" sz="1900" dirty="0"/>
          </a:p>
        </p:txBody>
      </p:sp>
    </p:spTree>
    <p:extLst>
      <p:ext uri="{BB962C8B-B14F-4D97-AF65-F5344CB8AC3E}">
        <p14:creationId xmlns:p14="http://schemas.microsoft.com/office/powerpoint/2010/main" val="21989017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497835A-7AEB-4B8E-8442-545405A20ABB}"/>
              </a:ext>
            </a:extLst>
          </p:cNvPr>
          <p:cNvSpPr txBox="1"/>
          <p:nvPr/>
        </p:nvSpPr>
        <p:spPr>
          <a:xfrm>
            <a:off x="783857" y="434531"/>
            <a:ext cx="4792825" cy="1077218"/>
          </a:xfrm>
          <a:prstGeom prst="rect">
            <a:avLst/>
          </a:prstGeom>
          <a:noFill/>
        </p:spPr>
        <p:txBody>
          <a:bodyPr wrap="square" rtlCol="0">
            <a:spAutoFit/>
          </a:bodyPr>
          <a:lstStyle/>
          <a:p>
            <a:r>
              <a:rPr lang="en-US" sz="3200" dirty="0">
                <a:solidFill>
                  <a:schemeClr val="accent2"/>
                </a:solidFill>
                <a:latin typeface="Aharoni" panose="02010803020104030203" pitchFamily="2" charset="-79"/>
                <a:cs typeface="Aharoni" panose="02010803020104030203" pitchFamily="2" charset="-79"/>
              </a:rPr>
              <a:t>Add </a:t>
            </a:r>
            <a:r>
              <a:rPr lang="en-US" sz="3200" dirty="0">
                <a:solidFill>
                  <a:schemeClr val="bg1"/>
                </a:solidFill>
                <a:latin typeface="Aharoni" panose="02010803020104030203" pitchFamily="2" charset="-79"/>
                <a:cs typeface="Aharoni" panose="02010803020104030203" pitchFamily="2" charset="-79"/>
              </a:rPr>
              <a:t>Descriptive</a:t>
            </a:r>
            <a:r>
              <a:rPr lang="en-US" sz="3200" dirty="0">
                <a:solidFill>
                  <a:schemeClr val="accent2"/>
                </a:solidFill>
                <a:latin typeface="Aharoni" panose="02010803020104030203" pitchFamily="2" charset="-79"/>
                <a:cs typeface="Aharoni" panose="02010803020104030203" pitchFamily="2" charset="-79"/>
              </a:rPr>
              <a:t> Text For Your Topic Here</a:t>
            </a:r>
          </a:p>
        </p:txBody>
      </p:sp>
      <p:cxnSp>
        <p:nvCxnSpPr>
          <p:cNvPr id="4" name="Straight Connector 3">
            <a:extLst>
              <a:ext uri="{FF2B5EF4-FFF2-40B4-BE49-F238E27FC236}">
                <a16:creationId xmlns:a16="http://schemas.microsoft.com/office/drawing/2014/main" id="{4E6439A0-8D6E-4E1E-8D6B-D34FE592788E}"/>
              </a:ext>
            </a:extLst>
          </p:cNvPr>
          <p:cNvCxnSpPr>
            <a:cxnSpLocks/>
          </p:cNvCxnSpPr>
          <p:nvPr/>
        </p:nvCxnSpPr>
        <p:spPr>
          <a:xfrm>
            <a:off x="1208189" y="1511749"/>
            <a:ext cx="1590821"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E841CC20-EB49-4FCF-A5C8-61CD3AFBC974}"/>
              </a:ext>
            </a:extLst>
          </p:cNvPr>
          <p:cNvSpPr txBox="1"/>
          <p:nvPr/>
        </p:nvSpPr>
        <p:spPr>
          <a:xfrm>
            <a:off x="6857777" y="1139719"/>
            <a:ext cx="4216072" cy="5139869"/>
          </a:xfrm>
          <a:prstGeom prst="rect">
            <a:avLst/>
          </a:prstGeom>
          <a:noFill/>
        </p:spPr>
        <p:txBody>
          <a:bodyPr wrap="square" rtlCol="0">
            <a:spAutoFit/>
          </a:bodyPr>
          <a:lstStyle/>
          <a:p>
            <a:pPr algn="ctr"/>
            <a:r>
              <a:rPr lang="en-US" sz="2400" b="1" dirty="0"/>
              <a:t>Text Here:</a:t>
            </a:r>
          </a:p>
          <a:p>
            <a:endParaRPr lang="en-US" sz="2000" dirty="0"/>
          </a:p>
          <a:p>
            <a:pPr marL="285750" indent="-285750">
              <a:buFont typeface="Wingdings" panose="05000000000000000000" pitchFamily="2" charset="2"/>
              <a:buChar char="Ø"/>
            </a:pPr>
            <a:r>
              <a:rPr lang="en-US" sz="2000" dirty="0"/>
              <a:t>Lorem ipsum dolor sit </a:t>
            </a:r>
            <a:r>
              <a:rPr lang="en-US" sz="2000" dirty="0" err="1"/>
              <a:t>amet</a:t>
            </a:r>
            <a:r>
              <a:rPr lang="en-US" sz="2000" dirty="0"/>
              <a:t>, </a:t>
            </a:r>
            <a:r>
              <a:rPr lang="en-US" sz="2000" dirty="0" err="1"/>
              <a:t>consectetur</a:t>
            </a:r>
            <a:r>
              <a:rPr lang="en-US" sz="2000" dirty="0"/>
              <a:t> </a:t>
            </a:r>
            <a:r>
              <a:rPr lang="en-US" sz="2000" dirty="0" err="1"/>
              <a:t>adipiscing</a:t>
            </a:r>
            <a:r>
              <a:rPr lang="en-US" sz="2000" dirty="0"/>
              <a:t> </a:t>
            </a:r>
            <a:r>
              <a:rPr lang="en-US" sz="2000" dirty="0" err="1"/>
              <a:t>elit</a:t>
            </a:r>
            <a:r>
              <a:rPr lang="en-US" sz="2000" dirty="0"/>
              <a:t>. </a:t>
            </a:r>
          </a:p>
          <a:p>
            <a:pPr marL="285750" indent="-285750">
              <a:buFont typeface="Wingdings" panose="05000000000000000000" pitchFamily="2" charset="2"/>
              <a:buChar char="Ø"/>
            </a:pPr>
            <a:r>
              <a:rPr lang="en-US" sz="2000" dirty="0" err="1"/>
              <a:t>Donec</a:t>
            </a:r>
            <a:r>
              <a:rPr lang="en-US" sz="2000" dirty="0"/>
              <a:t> sit </a:t>
            </a:r>
            <a:r>
              <a:rPr lang="en-US" sz="2000" dirty="0" err="1"/>
              <a:t>amet</a:t>
            </a:r>
            <a:r>
              <a:rPr lang="en-US" sz="2000" dirty="0"/>
              <a:t> </a:t>
            </a:r>
            <a:r>
              <a:rPr lang="en-US" sz="2000" dirty="0" err="1"/>
              <a:t>arcu</a:t>
            </a:r>
            <a:r>
              <a:rPr lang="en-US" sz="2000" dirty="0"/>
              <a:t> </a:t>
            </a:r>
            <a:r>
              <a:rPr lang="en-US" sz="2000" dirty="0" err="1"/>
              <a:t>elit</a:t>
            </a:r>
            <a:r>
              <a:rPr lang="en-US" sz="2000" dirty="0"/>
              <a:t>. </a:t>
            </a:r>
            <a:r>
              <a:rPr lang="en-US" sz="2000" dirty="0" err="1"/>
              <a:t>Curabitur</a:t>
            </a:r>
            <a:r>
              <a:rPr lang="en-US" sz="2000" dirty="0"/>
              <a:t> </a:t>
            </a:r>
            <a:r>
              <a:rPr lang="en-US" sz="2000" dirty="0" err="1"/>
              <a:t>sagittis</a:t>
            </a:r>
            <a:r>
              <a:rPr lang="en-US" sz="2000" dirty="0"/>
              <a:t> </a:t>
            </a:r>
            <a:r>
              <a:rPr lang="en-US" sz="2000" dirty="0" err="1"/>
              <a:t>lacus</a:t>
            </a:r>
            <a:r>
              <a:rPr lang="en-US" sz="2000" dirty="0"/>
              <a:t> </a:t>
            </a:r>
            <a:r>
              <a:rPr lang="en-US" sz="2000" dirty="0" err="1"/>
              <a:t>sapien</a:t>
            </a:r>
            <a:r>
              <a:rPr lang="en-US" sz="2000" dirty="0"/>
              <a:t>, sed maximus ex </a:t>
            </a:r>
            <a:r>
              <a:rPr lang="en-US" sz="2000" dirty="0" err="1"/>
              <a:t>rhoncus</a:t>
            </a:r>
            <a:r>
              <a:rPr lang="en-US" sz="2000" dirty="0"/>
              <a:t> ac.</a:t>
            </a:r>
          </a:p>
          <a:p>
            <a:pPr marL="285750" indent="-285750">
              <a:buFont typeface="Wingdings" panose="05000000000000000000" pitchFamily="2" charset="2"/>
              <a:buChar char="Ø"/>
            </a:pPr>
            <a:r>
              <a:rPr lang="en-US" sz="2000" dirty="0" err="1"/>
              <a:t>Aenean</a:t>
            </a:r>
            <a:r>
              <a:rPr lang="en-US" sz="2000" dirty="0"/>
              <a:t> fermentum </a:t>
            </a:r>
            <a:r>
              <a:rPr lang="en-US" sz="2000" dirty="0" err="1"/>
              <a:t>consequat</a:t>
            </a:r>
            <a:r>
              <a:rPr lang="en-US" sz="2000" dirty="0"/>
              <a:t> </a:t>
            </a:r>
            <a:r>
              <a:rPr lang="en-US" sz="2000" dirty="0" err="1"/>
              <a:t>mauris</a:t>
            </a:r>
            <a:r>
              <a:rPr lang="en-US" sz="2000" dirty="0"/>
              <a:t>, sed </a:t>
            </a:r>
            <a:r>
              <a:rPr lang="en-US" sz="2000" dirty="0" err="1"/>
              <a:t>placerat</a:t>
            </a:r>
            <a:r>
              <a:rPr lang="en-US" sz="2000" dirty="0"/>
              <a:t> </a:t>
            </a:r>
            <a:r>
              <a:rPr lang="en-US" sz="2000" dirty="0" err="1"/>
              <a:t>nisl</a:t>
            </a:r>
            <a:r>
              <a:rPr lang="en-US" sz="2000" dirty="0"/>
              <a:t> </a:t>
            </a:r>
            <a:r>
              <a:rPr lang="en-US" sz="2000" dirty="0" err="1"/>
              <a:t>consectetur</a:t>
            </a:r>
            <a:r>
              <a:rPr lang="en-US" sz="2000" dirty="0"/>
              <a:t> id. </a:t>
            </a:r>
          </a:p>
          <a:p>
            <a:pPr marL="285750" indent="-285750">
              <a:buFont typeface="Wingdings" panose="05000000000000000000" pitchFamily="2" charset="2"/>
              <a:buChar char="Ø"/>
            </a:pPr>
            <a:r>
              <a:rPr lang="en-US" sz="2000" dirty="0" err="1"/>
              <a:t>Aliquam</a:t>
            </a:r>
            <a:r>
              <a:rPr lang="en-US" sz="2000" dirty="0"/>
              <a:t> </a:t>
            </a:r>
            <a:r>
              <a:rPr lang="en-US" sz="2000" dirty="0" err="1"/>
              <a:t>iaculis</a:t>
            </a:r>
            <a:r>
              <a:rPr lang="en-US" sz="2000" dirty="0"/>
              <a:t> semper </a:t>
            </a:r>
            <a:r>
              <a:rPr lang="en-US" sz="2000" dirty="0" err="1"/>
              <a:t>nisl</a:t>
            </a:r>
            <a:r>
              <a:rPr lang="en-US" sz="2000" dirty="0"/>
              <a:t> </a:t>
            </a:r>
            <a:r>
              <a:rPr lang="en-US" sz="2000" dirty="0" err="1"/>
              <a:t>quis</a:t>
            </a:r>
            <a:r>
              <a:rPr lang="en-US" sz="2000" dirty="0"/>
              <a:t> </a:t>
            </a:r>
            <a:r>
              <a:rPr lang="en-US" sz="2000" dirty="0" err="1"/>
              <a:t>sagittis</a:t>
            </a:r>
            <a:r>
              <a:rPr lang="en-US" sz="2000" dirty="0"/>
              <a:t>. </a:t>
            </a:r>
            <a:r>
              <a:rPr lang="en-US" sz="2000" dirty="0" err="1"/>
              <a:t>Quisque</a:t>
            </a:r>
            <a:r>
              <a:rPr lang="en-US" sz="2000" dirty="0"/>
              <a:t> </a:t>
            </a:r>
            <a:r>
              <a:rPr lang="en-US" sz="2000" dirty="0" err="1"/>
              <a:t>eget</a:t>
            </a:r>
            <a:r>
              <a:rPr lang="en-US" sz="2000" dirty="0"/>
              <a:t> </a:t>
            </a:r>
            <a:r>
              <a:rPr lang="en-US" sz="2000" dirty="0" err="1"/>
              <a:t>molestie</a:t>
            </a:r>
            <a:r>
              <a:rPr lang="en-US" sz="2000" dirty="0"/>
              <a:t> ante. Sed vel </a:t>
            </a:r>
            <a:r>
              <a:rPr lang="en-US" sz="2000" dirty="0" err="1"/>
              <a:t>nisl</a:t>
            </a:r>
            <a:r>
              <a:rPr lang="en-US" sz="2000" dirty="0"/>
              <a:t> </a:t>
            </a:r>
            <a:r>
              <a:rPr lang="en-US" sz="2000" dirty="0" err="1"/>
              <a:t>accumsan</a:t>
            </a:r>
            <a:r>
              <a:rPr lang="en-US" sz="2000" dirty="0"/>
              <a:t>, </a:t>
            </a:r>
            <a:r>
              <a:rPr lang="en-US" sz="2000" dirty="0" err="1"/>
              <a:t>aliquet</a:t>
            </a:r>
            <a:r>
              <a:rPr lang="en-US" sz="2000" dirty="0"/>
              <a:t> </a:t>
            </a:r>
            <a:r>
              <a:rPr lang="en-US" sz="2000" dirty="0" err="1"/>
              <a:t>elit</a:t>
            </a:r>
            <a:r>
              <a:rPr lang="en-US" sz="2000" dirty="0"/>
              <a:t> </a:t>
            </a:r>
            <a:r>
              <a:rPr lang="en-US" sz="2000" dirty="0" err="1"/>
              <a:t>posuere</a:t>
            </a:r>
            <a:r>
              <a:rPr lang="en-US" sz="2000" dirty="0"/>
              <a:t>, </a:t>
            </a:r>
            <a:r>
              <a:rPr lang="en-US" sz="2000" dirty="0" err="1"/>
              <a:t>ullamcorper</a:t>
            </a:r>
            <a:r>
              <a:rPr lang="en-US" sz="2000" dirty="0"/>
              <a:t> ante. </a:t>
            </a:r>
          </a:p>
          <a:p>
            <a:pPr marL="285750" indent="-285750">
              <a:buFont typeface="Wingdings" panose="05000000000000000000" pitchFamily="2" charset="2"/>
              <a:buChar char="Ø"/>
            </a:pPr>
            <a:r>
              <a:rPr lang="en-US" sz="2000" dirty="0" err="1"/>
              <a:t>Aliquam</a:t>
            </a:r>
            <a:r>
              <a:rPr lang="en-US" sz="2000" dirty="0"/>
              <a:t> </a:t>
            </a:r>
            <a:r>
              <a:rPr lang="en-US" sz="2000" dirty="0" err="1"/>
              <a:t>erat</a:t>
            </a:r>
            <a:r>
              <a:rPr lang="en-US" sz="2000" dirty="0"/>
              <a:t> </a:t>
            </a:r>
            <a:r>
              <a:rPr lang="en-US" sz="2000" dirty="0" err="1"/>
              <a:t>velit</a:t>
            </a:r>
            <a:r>
              <a:rPr lang="en-US" sz="2000" dirty="0"/>
              <a:t>, </a:t>
            </a:r>
            <a:r>
              <a:rPr lang="en-US" sz="2000" dirty="0" err="1"/>
              <a:t>commodo</a:t>
            </a:r>
            <a:r>
              <a:rPr lang="en-US" sz="2000" dirty="0"/>
              <a:t> a porta </a:t>
            </a:r>
            <a:r>
              <a:rPr lang="en-US" sz="2000" dirty="0" err="1"/>
              <a:t>auctor</a:t>
            </a:r>
            <a:r>
              <a:rPr lang="en-US" sz="2000" dirty="0"/>
              <a:t>, </a:t>
            </a:r>
            <a:r>
              <a:rPr lang="en-US" sz="2000" dirty="0" err="1"/>
              <a:t>mattis</a:t>
            </a:r>
            <a:r>
              <a:rPr lang="en-US" sz="2000" dirty="0"/>
              <a:t> </a:t>
            </a:r>
            <a:r>
              <a:rPr lang="en-US" sz="2000" dirty="0" err="1"/>
              <a:t>luctus</a:t>
            </a:r>
            <a:r>
              <a:rPr lang="en-US" sz="2000" dirty="0"/>
              <a:t> dolor. </a:t>
            </a:r>
          </a:p>
        </p:txBody>
      </p:sp>
      <p:sp>
        <p:nvSpPr>
          <p:cNvPr id="18" name="Rectangle 17">
            <a:extLst>
              <a:ext uri="{FF2B5EF4-FFF2-40B4-BE49-F238E27FC236}">
                <a16:creationId xmlns:a16="http://schemas.microsoft.com/office/drawing/2014/main" id="{8DAABF31-C6AF-45DF-87D8-36BD6AE85F15}"/>
              </a:ext>
            </a:extLst>
          </p:cNvPr>
          <p:cNvSpPr/>
          <p:nvPr/>
        </p:nvSpPr>
        <p:spPr>
          <a:xfrm rot="16200000" flipH="1">
            <a:off x="6054493" y="434205"/>
            <a:ext cx="83014" cy="121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86BC4E5-C845-4C44-9796-FBECCFEF2FC4}"/>
              </a:ext>
            </a:extLst>
          </p:cNvPr>
          <p:cNvSpPr/>
          <p:nvPr/>
        </p:nvSpPr>
        <p:spPr>
          <a:xfrm rot="16200000" flipH="1">
            <a:off x="6054493" y="-5744989"/>
            <a:ext cx="83014" cy="121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6FD86D59-8D17-407D-B418-CB2532FF8388}"/>
              </a:ext>
            </a:extLst>
          </p:cNvPr>
          <p:cNvSpPr/>
          <p:nvPr/>
        </p:nvSpPr>
        <p:spPr>
          <a:xfrm flipH="1">
            <a:off x="425925" y="0"/>
            <a:ext cx="4854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Graphic 11" descr="DNA">
            <a:extLst>
              <a:ext uri="{FF2B5EF4-FFF2-40B4-BE49-F238E27FC236}">
                <a16:creationId xmlns:a16="http://schemas.microsoft.com/office/drawing/2014/main" id="{E673EA56-1937-4262-A50A-B9866E42D60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442142">
            <a:off x="1816548" y="1859383"/>
            <a:ext cx="3699150" cy="3699150"/>
          </a:xfrm>
          <a:prstGeom prst="rect">
            <a:avLst/>
          </a:prstGeom>
        </p:spPr>
      </p:pic>
    </p:spTree>
    <p:extLst>
      <p:ext uri="{BB962C8B-B14F-4D97-AF65-F5344CB8AC3E}">
        <p14:creationId xmlns:p14="http://schemas.microsoft.com/office/powerpoint/2010/main" val="29724026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68C0AB-40DB-469E-BEE5-8E47FEC479CC}"/>
              </a:ext>
            </a:extLst>
          </p:cNvPr>
          <p:cNvSpPr/>
          <p:nvPr/>
        </p:nvSpPr>
        <p:spPr>
          <a:xfrm>
            <a:off x="10117290" y="0"/>
            <a:ext cx="10728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921153E-08B0-4259-B96E-87BE26C20254}"/>
              </a:ext>
            </a:extLst>
          </p:cNvPr>
          <p:cNvSpPr txBox="1"/>
          <p:nvPr/>
        </p:nvSpPr>
        <p:spPr>
          <a:xfrm>
            <a:off x="2972586" y="654690"/>
            <a:ext cx="624682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dirty="0">
                <a:solidFill>
                  <a:schemeClr val="bg1"/>
                </a:solidFill>
                <a:latin typeface="Aharoni" panose="02010803020104030203" pitchFamily="2" charset="-79"/>
                <a:cs typeface="Aharoni" panose="02010803020104030203" pitchFamily="2" charset="-79"/>
              </a:rPr>
              <a:t>G</a:t>
            </a:r>
            <a:r>
              <a:rPr kumimoji="0" lang="en-US" sz="4000" b="0" i="0" u="none" strike="noStrike" kern="1200" cap="none" spc="0" normalizeH="0" baseline="0" noProof="0" dirty="0" err="1">
                <a:ln>
                  <a:noFill/>
                </a:ln>
                <a:solidFill>
                  <a:schemeClr val="bg1"/>
                </a:solidFill>
                <a:effectLst/>
                <a:uLnTx/>
                <a:uFillTx/>
                <a:latin typeface="Aharoni" panose="02010803020104030203" pitchFamily="2" charset="-79"/>
                <a:cs typeface="Aharoni" panose="02010803020104030203" pitchFamily="2" charset="-79"/>
              </a:rPr>
              <a:t>ive</a:t>
            </a:r>
            <a:r>
              <a:rPr kumimoji="0" lang="en-US" sz="4000" b="0" i="0" u="none" strike="noStrike" kern="1200" cap="none" spc="0" normalizeH="0" baseline="0" noProof="0" dirty="0">
                <a:ln>
                  <a:noFill/>
                </a:ln>
                <a:solidFill>
                  <a:schemeClr val="bg1"/>
                </a:solidFill>
                <a:effectLst/>
                <a:uLnTx/>
                <a:uFillTx/>
                <a:latin typeface="Aharoni" panose="02010803020104030203" pitchFamily="2" charset="-79"/>
                <a:cs typeface="Aharoni" panose="02010803020104030203" pitchFamily="2" charset="-79"/>
              </a:rPr>
              <a:t> reaction slide</a:t>
            </a:r>
          </a:p>
        </p:txBody>
      </p:sp>
      <p:cxnSp>
        <p:nvCxnSpPr>
          <p:cNvPr id="5" name="Straight Connector 4">
            <a:extLst>
              <a:ext uri="{FF2B5EF4-FFF2-40B4-BE49-F238E27FC236}">
                <a16:creationId xmlns:a16="http://schemas.microsoft.com/office/drawing/2014/main" id="{54C86A80-7F35-4F78-B5CF-C8A3C38D05C9}"/>
              </a:ext>
            </a:extLst>
          </p:cNvPr>
          <p:cNvCxnSpPr>
            <a:cxnSpLocks/>
          </p:cNvCxnSpPr>
          <p:nvPr/>
        </p:nvCxnSpPr>
        <p:spPr>
          <a:xfrm>
            <a:off x="5559550" y="1390558"/>
            <a:ext cx="10728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823B668-B13E-483F-92DB-148BFE5FEDCE}"/>
              </a:ext>
            </a:extLst>
          </p:cNvPr>
          <p:cNvSpPr txBox="1"/>
          <p:nvPr/>
        </p:nvSpPr>
        <p:spPr>
          <a:xfrm>
            <a:off x="3104020" y="1743342"/>
            <a:ext cx="5983958" cy="1754326"/>
          </a:xfrm>
          <a:prstGeom prst="rect">
            <a:avLst/>
          </a:prstGeom>
          <a:noFill/>
        </p:spPr>
        <p:txBody>
          <a:bodyPr wrap="square" rtlCol="0">
            <a:spAutoFit/>
          </a:bodyPr>
          <a:lstStyle/>
          <a:p>
            <a:pPr algn="ctr"/>
            <a:r>
              <a:rPr lang="en-US" sz="2800" b="1" dirty="0"/>
              <a:t>Give a little description about topic:</a:t>
            </a:r>
          </a:p>
          <a:p>
            <a:pPr algn="ctr"/>
            <a:r>
              <a:rPr lang="en-US" sz="2000" dirty="0" err="1"/>
              <a:t>Aliquam</a:t>
            </a:r>
            <a:r>
              <a:rPr lang="en-US" sz="2000" dirty="0"/>
              <a:t> </a:t>
            </a:r>
            <a:r>
              <a:rPr lang="en-US" sz="2000" dirty="0" err="1"/>
              <a:t>iaculis</a:t>
            </a:r>
            <a:r>
              <a:rPr lang="en-US" sz="2000" dirty="0"/>
              <a:t> semper </a:t>
            </a:r>
            <a:r>
              <a:rPr lang="en-US" sz="2000" dirty="0" err="1"/>
              <a:t>nisl</a:t>
            </a:r>
            <a:r>
              <a:rPr lang="en-US" sz="2000" dirty="0"/>
              <a:t> </a:t>
            </a:r>
            <a:r>
              <a:rPr lang="en-US" sz="2000" dirty="0" err="1"/>
              <a:t>quis</a:t>
            </a:r>
            <a:r>
              <a:rPr lang="en-US" sz="2000" dirty="0"/>
              <a:t> </a:t>
            </a:r>
            <a:r>
              <a:rPr lang="en-US" sz="2000" dirty="0" err="1"/>
              <a:t>sagittis</a:t>
            </a:r>
            <a:r>
              <a:rPr lang="en-US" sz="2000" dirty="0"/>
              <a:t>. </a:t>
            </a:r>
            <a:r>
              <a:rPr lang="en-US" sz="2000" dirty="0" err="1"/>
              <a:t>Quisque</a:t>
            </a:r>
            <a:r>
              <a:rPr lang="en-US" sz="2000" dirty="0"/>
              <a:t> </a:t>
            </a:r>
            <a:r>
              <a:rPr lang="en-US" sz="2000" dirty="0" err="1"/>
              <a:t>eget</a:t>
            </a:r>
            <a:r>
              <a:rPr lang="en-US" sz="2000" dirty="0"/>
              <a:t> </a:t>
            </a:r>
            <a:r>
              <a:rPr lang="en-US" sz="2000" dirty="0" err="1"/>
              <a:t>molestie</a:t>
            </a:r>
            <a:r>
              <a:rPr lang="en-US" sz="2000" dirty="0"/>
              <a:t> ante. Sed vel </a:t>
            </a:r>
            <a:r>
              <a:rPr lang="en-US" sz="2000" dirty="0" err="1"/>
              <a:t>nisl</a:t>
            </a:r>
            <a:r>
              <a:rPr lang="en-US" sz="2000" dirty="0"/>
              <a:t> </a:t>
            </a:r>
            <a:r>
              <a:rPr lang="en-US" sz="2000" dirty="0" err="1"/>
              <a:t>accumsan</a:t>
            </a:r>
            <a:r>
              <a:rPr lang="en-US" sz="2000" dirty="0"/>
              <a:t>, </a:t>
            </a:r>
            <a:r>
              <a:rPr lang="en-US" sz="2000" dirty="0" err="1"/>
              <a:t>aliquet</a:t>
            </a:r>
            <a:r>
              <a:rPr lang="en-US" sz="2000" dirty="0"/>
              <a:t> </a:t>
            </a:r>
            <a:r>
              <a:rPr lang="en-US" sz="2000" dirty="0" err="1"/>
              <a:t>elit</a:t>
            </a:r>
            <a:r>
              <a:rPr lang="en-US" sz="2000" dirty="0"/>
              <a:t> </a:t>
            </a:r>
            <a:r>
              <a:rPr lang="en-US" sz="2000" dirty="0" err="1"/>
              <a:t>posuere</a:t>
            </a:r>
            <a:r>
              <a:rPr lang="en-US" sz="2000" dirty="0"/>
              <a:t>, </a:t>
            </a:r>
            <a:r>
              <a:rPr lang="en-US" sz="2000" dirty="0" err="1"/>
              <a:t>ullamcorper</a:t>
            </a:r>
            <a:r>
              <a:rPr lang="en-US" sz="2000" dirty="0"/>
              <a:t> ante. </a:t>
            </a:r>
            <a:r>
              <a:rPr lang="en-US" sz="2000" dirty="0" err="1"/>
              <a:t>Aliquam</a:t>
            </a:r>
            <a:r>
              <a:rPr lang="en-US" sz="2000" dirty="0"/>
              <a:t> </a:t>
            </a:r>
            <a:r>
              <a:rPr lang="en-US" sz="2000" dirty="0" err="1"/>
              <a:t>erat</a:t>
            </a:r>
            <a:r>
              <a:rPr lang="en-US" sz="2000" dirty="0"/>
              <a:t> </a:t>
            </a:r>
            <a:r>
              <a:rPr lang="en-US" sz="2000" dirty="0" err="1"/>
              <a:t>velit</a:t>
            </a:r>
            <a:r>
              <a:rPr lang="en-US" sz="2000" dirty="0"/>
              <a:t>, </a:t>
            </a:r>
            <a:r>
              <a:rPr lang="en-US" sz="2000" dirty="0" err="1"/>
              <a:t>commodo</a:t>
            </a:r>
            <a:r>
              <a:rPr lang="en-US" sz="2000" dirty="0"/>
              <a:t> a porta </a:t>
            </a:r>
            <a:r>
              <a:rPr lang="en-US" sz="2000" dirty="0" err="1"/>
              <a:t>auctor</a:t>
            </a:r>
            <a:r>
              <a:rPr lang="en-US" sz="2000" dirty="0"/>
              <a:t>, </a:t>
            </a:r>
            <a:r>
              <a:rPr lang="en-US" sz="2000" dirty="0" err="1"/>
              <a:t>mattis</a:t>
            </a:r>
            <a:r>
              <a:rPr lang="en-US" sz="2000" dirty="0"/>
              <a:t> </a:t>
            </a:r>
            <a:r>
              <a:rPr lang="en-US" sz="2000" dirty="0" err="1"/>
              <a:t>luctus</a:t>
            </a:r>
            <a:r>
              <a:rPr lang="en-US" sz="2000" dirty="0"/>
              <a:t> dolor</a:t>
            </a:r>
          </a:p>
        </p:txBody>
      </p:sp>
      <p:sp>
        <p:nvSpPr>
          <p:cNvPr id="8" name="TextBox 7">
            <a:extLst>
              <a:ext uri="{FF2B5EF4-FFF2-40B4-BE49-F238E27FC236}">
                <a16:creationId xmlns:a16="http://schemas.microsoft.com/office/drawing/2014/main" id="{6752AD4E-7393-4938-8004-AEA1573F42CC}"/>
              </a:ext>
            </a:extLst>
          </p:cNvPr>
          <p:cNvSpPr txBox="1"/>
          <p:nvPr/>
        </p:nvSpPr>
        <p:spPr>
          <a:xfrm>
            <a:off x="3936127" y="4997318"/>
            <a:ext cx="4319744" cy="646331"/>
          </a:xfrm>
          <a:prstGeom prst="rect">
            <a:avLst/>
          </a:prstGeom>
          <a:noFill/>
        </p:spPr>
        <p:txBody>
          <a:bodyPr wrap="square" rtlCol="0">
            <a:spAutoFit/>
          </a:bodyPr>
          <a:lstStyle/>
          <a:p>
            <a:pPr algn="ctr"/>
            <a:r>
              <a:rPr lang="en-US" i="1" dirty="0"/>
              <a:t>You can easily insert many of these formula using PowerPoint &amp; click on “insert”</a:t>
            </a:r>
          </a:p>
        </p:txBody>
      </p:sp>
      <mc:AlternateContent xmlns:mc="http://schemas.openxmlformats.org/markup-compatibility/2006" xmlns:a14="http://schemas.microsoft.com/office/drawing/2010/main">
        <mc:Choice Requires="a14">
          <p:sp>
            <p:nvSpPr>
              <p:cNvPr id="3" name="TextBox 2">
                <a:extLst>
                  <a:ext uri="{FF2B5EF4-FFF2-40B4-BE49-F238E27FC236}">
                    <a16:creationId xmlns:a16="http://schemas.microsoft.com/office/drawing/2014/main" id="{CEF79549-8CFB-47EC-924A-A60942076485}"/>
                  </a:ext>
                </a:extLst>
              </p:cNvPr>
              <p:cNvSpPr txBox="1"/>
              <p:nvPr/>
            </p:nvSpPr>
            <p:spPr>
              <a:xfrm>
                <a:off x="4108601" y="3908939"/>
                <a:ext cx="3974796" cy="677108"/>
              </a:xfrm>
              <a:prstGeom prst="rect">
                <a:avLst/>
              </a:prstGeom>
              <a:solidFill>
                <a:schemeClr val="tx1"/>
              </a:solidFill>
            </p:spPr>
            <p:txBody>
              <a:bodyPr wrap="square" lIns="0" tIns="0" rIns="0" bIns="0" rtlCol="0">
                <a:spAutoFit/>
              </a:bodyPr>
              <a:lstStyle>
                <a:defPPr>
                  <a:defRPr lang="en-US"/>
                </a:defPPr>
                <a:lvl1pPr>
                  <a:defRPr sz="3200" i="1">
                    <a:solidFill>
                      <a:schemeClr val="bg1"/>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r>
                        <a:rPr lang="en-US" sz="4400">
                          <a:latin typeface="Cambria Math" panose="02040503050406030204" pitchFamily="18" charset="0"/>
                        </a:rPr>
                        <m:t>𝐴</m:t>
                      </m:r>
                      <m:r>
                        <a:rPr lang="en-US" sz="4400">
                          <a:latin typeface="Cambria Math" panose="02040503050406030204" pitchFamily="18" charset="0"/>
                        </a:rPr>
                        <m:t>+</m:t>
                      </m:r>
                      <m:r>
                        <a:rPr lang="en-US" sz="4400">
                          <a:latin typeface="Cambria Math" panose="02040503050406030204" pitchFamily="18" charset="0"/>
                        </a:rPr>
                        <m:t>𝐵</m:t>
                      </m:r>
                      <m:r>
                        <a:rPr lang="en-US" sz="4400">
                          <a:latin typeface="Cambria Math" panose="02040503050406030204" pitchFamily="18" charset="0"/>
                        </a:rPr>
                        <m:t>→</m:t>
                      </m:r>
                      <m:r>
                        <a:rPr lang="en-US" sz="4400">
                          <a:latin typeface="Cambria Math" panose="02040503050406030204" pitchFamily="18" charset="0"/>
                        </a:rPr>
                        <m:t>𝐶</m:t>
                      </m:r>
                      <m:r>
                        <a:rPr lang="en-US" sz="4400">
                          <a:latin typeface="Cambria Math" panose="02040503050406030204" pitchFamily="18" charset="0"/>
                        </a:rPr>
                        <m:t>+</m:t>
                      </m:r>
                      <m:r>
                        <a:rPr lang="en-US" sz="4400">
                          <a:latin typeface="Cambria Math" panose="02040503050406030204" pitchFamily="18" charset="0"/>
                        </a:rPr>
                        <m:t>𝐷</m:t>
                      </m:r>
                    </m:oMath>
                  </m:oMathPara>
                </a14:m>
                <a:endParaRPr lang="en-US" dirty="0"/>
              </a:p>
            </p:txBody>
          </p:sp>
        </mc:Choice>
        <mc:Fallback xmlns="">
          <p:sp>
            <p:nvSpPr>
              <p:cNvPr id="3" name="TextBox 2">
                <a:extLst>
                  <a:ext uri="{FF2B5EF4-FFF2-40B4-BE49-F238E27FC236}">
                    <a16:creationId xmlns:a16="http://schemas.microsoft.com/office/drawing/2014/main" id="{CEF79549-8CFB-47EC-924A-A60942076485}"/>
                  </a:ext>
                </a:extLst>
              </p:cNvPr>
              <p:cNvSpPr txBox="1">
                <a:spLocks noRot="1" noChangeAspect="1" noMove="1" noResize="1" noEditPoints="1" noAdjustHandles="1" noChangeArrowheads="1" noChangeShapeType="1" noTextEdit="1"/>
              </p:cNvSpPr>
              <p:nvPr/>
            </p:nvSpPr>
            <p:spPr>
              <a:xfrm>
                <a:off x="4108601" y="3908939"/>
                <a:ext cx="3974796" cy="677108"/>
              </a:xfrm>
              <a:prstGeom prst="rect">
                <a:avLst/>
              </a:prstGeom>
              <a:blipFill>
                <a:blip r:embed="rId2"/>
                <a:stretch>
                  <a:fillRect/>
                </a:stretch>
              </a:blipFill>
            </p:spPr>
            <p:txBody>
              <a:bodyPr/>
              <a:lstStyle/>
              <a:p>
                <a:r>
                  <a:rPr lang="en-US">
                    <a:noFill/>
                  </a:rPr>
                  <a:t> </a:t>
                </a:r>
              </a:p>
            </p:txBody>
          </p:sp>
        </mc:Fallback>
      </mc:AlternateContent>
    </p:spTree>
    <p:extLst>
      <p:ext uri="{BB962C8B-B14F-4D97-AF65-F5344CB8AC3E}">
        <p14:creationId xmlns:p14="http://schemas.microsoft.com/office/powerpoint/2010/main" val="25532004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oup 21">
            <a:extLst>
              <a:ext uri="{FF2B5EF4-FFF2-40B4-BE49-F238E27FC236}">
                <a16:creationId xmlns:a16="http://schemas.microsoft.com/office/drawing/2014/main" id="{84B89669-77CC-48AD-B1CF-E902061A6711}"/>
              </a:ext>
            </a:extLst>
          </p:cNvPr>
          <p:cNvGrpSpPr/>
          <p:nvPr/>
        </p:nvGrpSpPr>
        <p:grpSpPr>
          <a:xfrm rot="3054146">
            <a:off x="-668683" y="2585690"/>
            <a:ext cx="1646900" cy="1470370"/>
            <a:chOff x="7394461" y="1590130"/>
            <a:chExt cx="3834976" cy="3423908"/>
          </a:xfrm>
        </p:grpSpPr>
        <p:sp>
          <p:nvSpPr>
            <p:cNvPr id="23" name="Freeform: Shape 22">
              <a:extLst>
                <a:ext uri="{FF2B5EF4-FFF2-40B4-BE49-F238E27FC236}">
                  <a16:creationId xmlns:a16="http://schemas.microsoft.com/office/drawing/2014/main" id="{63022FBF-7A9F-445B-9470-FEB24B4FC942}"/>
                </a:ext>
              </a:extLst>
            </p:cNvPr>
            <p:cNvSpPr/>
            <p:nvPr/>
          </p:nvSpPr>
          <p:spPr>
            <a:xfrm rot="20832654">
              <a:off x="8472667" y="1890486"/>
              <a:ext cx="442115" cy="442115"/>
            </a:xfrm>
            <a:custGeom>
              <a:avLst/>
              <a:gdLst>
                <a:gd name="connsiteX0" fmla="*/ 653980 w 870701"/>
                <a:gd name="connsiteY0" fmla="*/ 217993 h 870701"/>
                <a:gd name="connsiteX1" fmla="*/ 653980 w 870701"/>
                <a:gd name="connsiteY1" fmla="*/ 653980 h 870701"/>
                <a:gd name="connsiteX2" fmla="*/ 217993 w 870701"/>
                <a:gd name="connsiteY2" fmla="*/ 653980 h 870701"/>
                <a:gd name="connsiteX3" fmla="*/ 217993 w 870701"/>
                <a:gd name="connsiteY3" fmla="*/ 217993 h 870701"/>
                <a:gd name="connsiteX4" fmla="*/ 653980 w 870701"/>
                <a:gd name="connsiteY4" fmla="*/ 217993 h 870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701" h="870701">
                  <a:moveTo>
                    <a:pt x="653980" y="217993"/>
                  </a:moveTo>
                  <a:cubicBezTo>
                    <a:pt x="774374" y="338388"/>
                    <a:pt x="774374" y="533585"/>
                    <a:pt x="653980" y="653980"/>
                  </a:cubicBezTo>
                  <a:cubicBezTo>
                    <a:pt x="533586" y="774374"/>
                    <a:pt x="338388" y="774374"/>
                    <a:pt x="217993" y="653980"/>
                  </a:cubicBezTo>
                  <a:cubicBezTo>
                    <a:pt x="97599" y="533586"/>
                    <a:pt x="97599" y="338388"/>
                    <a:pt x="217993" y="217993"/>
                  </a:cubicBezTo>
                  <a:cubicBezTo>
                    <a:pt x="338388" y="97599"/>
                    <a:pt x="533586" y="97599"/>
                    <a:pt x="653980" y="217993"/>
                  </a:cubicBezTo>
                  <a:close/>
                </a:path>
              </a:pathLst>
            </a:custGeom>
            <a:solidFill>
              <a:schemeClr val="accent2"/>
            </a:solidFill>
            <a:ln w="38100" cap="flat">
              <a:solidFill>
                <a:schemeClr val="bg1"/>
              </a:solidFill>
              <a:prstDash val="solid"/>
              <a:miter/>
            </a:ln>
          </p:spPr>
          <p:txBody>
            <a:bodyPr rtlCol="0" anchor="ctr"/>
            <a:lstStyle/>
            <a:p>
              <a:endParaRPr lang="en-US"/>
            </a:p>
          </p:txBody>
        </p:sp>
        <p:sp>
          <p:nvSpPr>
            <p:cNvPr id="24" name="Freeform: Shape 23">
              <a:extLst>
                <a:ext uri="{FF2B5EF4-FFF2-40B4-BE49-F238E27FC236}">
                  <a16:creationId xmlns:a16="http://schemas.microsoft.com/office/drawing/2014/main" id="{FC72D13B-BBD7-44A6-8831-6C1AF159EEA0}"/>
                </a:ext>
              </a:extLst>
            </p:cNvPr>
            <p:cNvSpPr/>
            <p:nvPr/>
          </p:nvSpPr>
          <p:spPr>
            <a:xfrm rot="20832654">
              <a:off x="7791701" y="3131777"/>
              <a:ext cx="371327" cy="371327"/>
            </a:xfrm>
            <a:custGeom>
              <a:avLst/>
              <a:gdLst>
                <a:gd name="connsiteX0" fmla="*/ 431825 w 731291"/>
                <a:gd name="connsiteY0" fmla="*/ 65265 h 731291"/>
                <a:gd name="connsiteX1" fmla="*/ 667853 w 731291"/>
                <a:gd name="connsiteY1" fmla="*/ 431825 h 731291"/>
                <a:gd name="connsiteX2" fmla="*/ 301294 w 731291"/>
                <a:gd name="connsiteY2" fmla="*/ 667853 h 731291"/>
                <a:gd name="connsiteX3" fmla="*/ 65265 w 731291"/>
                <a:gd name="connsiteY3" fmla="*/ 301294 h 731291"/>
                <a:gd name="connsiteX4" fmla="*/ 431825 w 731291"/>
                <a:gd name="connsiteY4" fmla="*/ 65265 h 73129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1291" h="731291">
                  <a:moveTo>
                    <a:pt x="431825" y="65265"/>
                  </a:moveTo>
                  <a:cubicBezTo>
                    <a:pt x="598225" y="101310"/>
                    <a:pt x="703898" y="265425"/>
                    <a:pt x="667853" y="431825"/>
                  </a:cubicBezTo>
                  <a:cubicBezTo>
                    <a:pt x="631808" y="598225"/>
                    <a:pt x="467694" y="703898"/>
                    <a:pt x="301294" y="667853"/>
                  </a:cubicBezTo>
                  <a:cubicBezTo>
                    <a:pt x="134894" y="631808"/>
                    <a:pt x="29220" y="467694"/>
                    <a:pt x="65265" y="301294"/>
                  </a:cubicBezTo>
                  <a:cubicBezTo>
                    <a:pt x="101310" y="134894"/>
                    <a:pt x="265424" y="29220"/>
                    <a:pt x="431825" y="65265"/>
                  </a:cubicBezTo>
                  <a:close/>
                </a:path>
              </a:pathLst>
            </a:custGeom>
            <a:solidFill>
              <a:schemeClr val="accent2"/>
            </a:solidFill>
            <a:ln w="38100" cap="flat">
              <a:solidFill>
                <a:schemeClr val="bg1"/>
              </a:solidFill>
              <a:prstDash val="solid"/>
              <a:miter/>
            </a:ln>
          </p:spPr>
          <p:txBody>
            <a:bodyPr rtlCol="0" anchor="ctr"/>
            <a:lstStyle/>
            <a:p>
              <a:endParaRPr lang="en-US" dirty="0"/>
            </a:p>
          </p:txBody>
        </p:sp>
        <p:sp>
          <p:nvSpPr>
            <p:cNvPr id="25" name="Freeform: Shape 24">
              <a:extLst>
                <a:ext uri="{FF2B5EF4-FFF2-40B4-BE49-F238E27FC236}">
                  <a16:creationId xmlns:a16="http://schemas.microsoft.com/office/drawing/2014/main" id="{3690F0D6-8270-4326-BF45-FD2B80970D1D}"/>
                </a:ext>
              </a:extLst>
            </p:cNvPr>
            <p:cNvSpPr/>
            <p:nvPr/>
          </p:nvSpPr>
          <p:spPr>
            <a:xfrm rot="20832654">
              <a:off x="8861856" y="4503548"/>
              <a:ext cx="312958" cy="312958"/>
            </a:xfrm>
            <a:custGeom>
              <a:avLst/>
              <a:gdLst>
                <a:gd name="connsiteX0" fmla="*/ 616584 w 616339"/>
                <a:gd name="connsiteY0" fmla="*/ 308292 h 616339"/>
                <a:gd name="connsiteX1" fmla="*/ 308292 w 616339"/>
                <a:gd name="connsiteY1" fmla="*/ 616584 h 616339"/>
                <a:gd name="connsiteX2" fmla="*/ 0 w 616339"/>
                <a:gd name="connsiteY2" fmla="*/ 308292 h 616339"/>
                <a:gd name="connsiteX3" fmla="*/ 308292 w 616339"/>
                <a:gd name="connsiteY3" fmla="*/ 0 h 616339"/>
                <a:gd name="connsiteX4" fmla="*/ 538074 w 616339"/>
                <a:gd name="connsiteY4" fmla="*/ 102772 h 616339"/>
                <a:gd name="connsiteX5" fmla="*/ 616584 w 616339"/>
                <a:gd name="connsiteY5" fmla="*/ 308292 h 6163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16339" h="616339">
                  <a:moveTo>
                    <a:pt x="616584" y="308292"/>
                  </a:moveTo>
                  <a:cubicBezTo>
                    <a:pt x="616584" y="478568"/>
                    <a:pt x="478544" y="616584"/>
                    <a:pt x="308292" y="616584"/>
                  </a:cubicBezTo>
                  <a:cubicBezTo>
                    <a:pt x="138016" y="616584"/>
                    <a:pt x="0" y="478543"/>
                    <a:pt x="0" y="308292"/>
                  </a:cubicBezTo>
                  <a:cubicBezTo>
                    <a:pt x="0" y="138016"/>
                    <a:pt x="138041" y="0"/>
                    <a:pt x="308292" y="0"/>
                  </a:cubicBezTo>
                  <a:cubicBezTo>
                    <a:pt x="399593" y="0"/>
                    <a:pt x="481625" y="39695"/>
                    <a:pt x="538074" y="102772"/>
                  </a:cubicBezTo>
                  <a:cubicBezTo>
                    <a:pt x="586892" y="157288"/>
                    <a:pt x="616584" y="229317"/>
                    <a:pt x="616584" y="308292"/>
                  </a:cubicBezTo>
                  <a:close/>
                </a:path>
              </a:pathLst>
            </a:custGeom>
            <a:solidFill>
              <a:srgbClr val="FF0000"/>
            </a:solidFill>
            <a:ln w="38100" cap="flat">
              <a:solidFill>
                <a:schemeClr val="bg1"/>
              </a:solidFill>
              <a:prstDash val="solid"/>
              <a:miter/>
            </a:ln>
          </p:spPr>
          <p:txBody>
            <a:bodyPr rtlCol="0" anchor="ctr"/>
            <a:lstStyle/>
            <a:p>
              <a:endParaRPr lang="en-US" dirty="0"/>
            </a:p>
          </p:txBody>
        </p:sp>
        <p:sp>
          <p:nvSpPr>
            <p:cNvPr id="26" name="Freeform: Shape 25">
              <a:extLst>
                <a:ext uri="{FF2B5EF4-FFF2-40B4-BE49-F238E27FC236}">
                  <a16:creationId xmlns:a16="http://schemas.microsoft.com/office/drawing/2014/main" id="{B5C5E0AE-8DDE-4557-98FD-AEC1844811D0}"/>
                </a:ext>
              </a:extLst>
            </p:cNvPr>
            <p:cNvSpPr/>
            <p:nvPr/>
          </p:nvSpPr>
          <p:spPr>
            <a:xfrm rot="20832654">
              <a:off x="7408339" y="3426579"/>
              <a:ext cx="443358" cy="253347"/>
            </a:xfrm>
            <a:custGeom>
              <a:avLst/>
              <a:gdLst>
                <a:gd name="connsiteX0" fmla="*/ 0 w 873147"/>
                <a:gd name="connsiteY0" fmla="*/ 501216 h 498941"/>
                <a:gd name="connsiteX1" fmla="*/ 873490 w 873147"/>
                <a:gd name="connsiteY1" fmla="*/ 0 h 498941"/>
              </a:gdLst>
              <a:ahLst/>
              <a:cxnLst>
                <a:cxn ang="0">
                  <a:pos x="connsiteX0" y="connsiteY0"/>
                </a:cxn>
                <a:cxn ang="0">
                  <a:pos x="connsiteX1" y="connsiteY1"/>
                </a:cxn>
              </a:cxnLst>
              <a:rect l="l" t="t" r="r" b="b"/>
              <a:pathLst>
                <a:path w="873147" h="498941">
                  <a:moveTo>
                    <a:pt x="0" y="501216"/>
                  </a:moveTo>
                  <a:cubicBezTo>
                    <a:pt x="0" y="310591"/>
                    <a:pt x="328079" y="135864"/>
                    <a:pt x="873490" y="0"/>
                  </a:cubicBezTo>
                </a:path>
              </a:pathLst>
            </a:custGeom>
            <a:noFill/>
            <a:ln w="73025" cap="flat">
              <a:solidFill>
                <a:schemeClr val="accent2">
                  <a:alpha val="13000"/>
                </a:schemeClr>
              </a:solidFill>
              <a:prstDash val="solid"/>
              <a:miter/>
            </a:ln>
          </p:spPr>
          <p:txBody>
            <a:bodyPr rtlCol="0" anchor="ctr"/>
            <a:lstStyle/>
            <a:p>
              <a:endParaRPr lang="en-US"/>
            </a:p>
          </p:txBody>
        </p:sp>
        <p:sp>
          <p:nvSpPr>
            <p:cNvPr id="27" name="Freeform: Shape 26">
              <a:extLst>
                <a:ext uri="{FF2B5EF4-FFF2-40B4-BE49-F238E27FC236}">
                  <a16:creationId xmlns:a16="http://schemas.microsoft.com/office/drawing/2014/main" id="{A868AC6C-DE66-446A-A305-58630A816853}"/>
                </a:ext>
              </a:extLst>
            </p:cNvPr>
            <p:cNvSpPr/>
            <p:nvPr/>
          </p:nvSpPr>
          <p:spPr>
            <a:xfrm rot="20832654">
              <a:off x="8126668" y="1743154"/>
              <a:ext cx="2370780" cy="3118401"/>
            </a:xfrm>
            <a:custGeom>
              <a:avLst/>
              <a:gdLst>
                <a:gd name="connsiteX0" fmla="*/ 947418 w 4669016"/>
                <a:gd name="connsiteY0" fmla="*/ 5752866 h 6141383"/>
                <a:gd name="connsiteX1" fmla="*/ 87135 w 4669016"/>
                <a:gd name="connsiteY1" fmla="*/ 6105990 h 6141383"/>
                <a:gd name="connsiteX2" fmla="*/ 1705051 w 4669016"/>
                <a:gd name="connsiteY2" fmla="*/ 2604692 h 6141383"/>
                <a:gd name="connsiteX3" fmla="*/ 4582354 w 4669016"/>
                <a:gd name="connsiteY3" fmla="*/ 36048 h 6141383"/>
                <a:gd name="connsiteX4" fmla="*/ 2964438 w 4669016"/>
                <a:gd name="connsiteY4" fmla="*/ 3537346 h 6141383"/>
                <a:gd name="connsiteX5" fmla="*/ 1408327 w 4669016"/>
                <a:gd name="connsiteY5" fmla="*/ 5344664 h 6141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669016" h="6141383">
                  <a:moveTo>
                    <a:pt x="947418" y="5752866"/>
                  </a:moveTo>
                  <a:cubicBezTo>
                    <a:pt x="543911" y="6074586"/>
                    <a:pt x="232904" y="6213947"/>
                    <a:pt x="87135" y="6105990"/>
                  </a:cubicBezTo>
                  <a:cubicBezTo>
                    <a:pt x="-260632" y="5848448"/>
                    <a:pt x="463738" y="4280842"/>
                    <a:pt x="1705051" y="2604692"/>
                  </a:cubicBezTo>
                  <a:cubicBezTo>
                    <a:pt x="2946364" y="928517"/>
                    <a:pt x="4234587" y="-221494"/>
                    <a:pt x="4582354" y="36048"/>
                  </a:cubicBezTo>
                  <a:cubicBezTo>
                    <a:pt x="4930120" y="293590"/>
                    <a:pt x="4205775" y="1861195"/>
                    <a:pt x="2964438" y="3537346"/>
                  </a:cubicBezTo>
                  <a:cubicBezTo>
                    <a:pt x="2427929" y="4261789"/>
                    <a:pt x="1882640" y="4887961"/>
                    <a:pt x="1408327" y="5344664"/>
                  </a:cubicBezTo>
                </a:path>
              </a:pathLst>
            </a:custGeom>
            <a:noFill/>
            <a:ln w="73025" cap="flat">
              <a:solidFill>
                <a:schemeClr val="accent2">
                  <a:alpha val="13000"/>
                </a:schemeClr>
              </a:solidFill>
              <a:prstDash val="solid"/>
              <a:miter/>
            </a:ln>
          </p:spPr>
          <p:txBody>
            <a:bodyPr rtlCol="0" anchor="ctr"/>
            <a:lstStyle/>
            <a:p>
              <a:endParaRPr lang="en-US"/>
            </a:p>
          </p:txBody>
        </p:sp>
        <p:sp>
          <p:nvSpPr>
            <p:cNvPr id="28" name="Freeform: Shape 27">
              <a:extLst>
                <a:ext uri="{FF2B5EF4-FFF2-40B4-BE49-F238E27FC236}">
                  <a16:creationId xmlns:a16="http://schemas.microsoft.com/office/drawing/2014/main" id="{9B89202D-7B46-4B5A-8075-D9674009B45E}"/>
                </a:ext>
              </a:extLst>
            </p:cNvPr>
            <p:cNvSpPr/>
            <p:nvPr/>
          </p:nvSpPr>
          <p:spPr>
            <a:xfrm rot="20832654">
              <a:off x="8361200" y="1590130"/>
              <a:ext cx="1901343" cy="3423908"/>
            </a:xfrm>
            <a:custGeom>
              <a:avLst/>
              <a:gdLst>
                <a:gd name="connsiteX0" fmla="*/ 1387019 w 3744507"/>
                <a:gd name="connsiteY0" fmla="*/ 1073078 h 6743047"/>
                <a:gd name="connsiteX1" fmla="*/ 2568385 w 3744507"/>
                <a:gd name="connsiteY1" fmla="*/ 3011809 h 6743047"/>
                <a:gd name="connsiteX2" fmla="*/ 3610928 w 3744507"/>
                <a:gd name="connsiteY2" fmla="*/ 6725279 h 6743047"/>
                <a:gd name="connsiteX3" fmla="*/ 1177072 w 3744507"/>
                <a:gd name="connsiteY3" fmla="*/ 3733097 h 6743047"/>
                <a:gd name="connsiteX4" fmla="*/ 134529 w 3744507"/>
                <a:gd name="connsiteY4" fmla="*/ 19627 h 6743047"/>
                <a:gd name="connsiteX5" fmla="*/ 976982 w 3744507"/>
                <a:gd name="connsiteY5" fmla="*/ 559266 h 6743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744507" h="6743047">
                  <a:moveTo>
                    <a:pt x="1387019" y="1073078"/>
                  </a:moveTo>
                  <a:cubicBezTo>
                    <a:pt x="1764698" y="1588064"/>
                    <a:pt x="2177303" y="2257429"/>
                    <a:pt x="2568385" y="3011809"/>
                  </a:cubicBezTo>
                  <a:cubicBezTo>
                    <a:pt x="3528358" y="4863518"/>
                    <a:pt x="3995113" y="6526118"/>
                    <a:pt x="3610928" y="6725279"/>
                  </a:cubicBezTo>
                  <a:cubicBezTo>
                    <a:pt x="3226719" y="6924464"/>
                    <a:pt x="2137046" y="5584806"/>
                    <a:pt x="1177072" y="3733097"/>
                  </a:cubicBezTo>
                  <a:cubicBezTo>
                    <a:pt x="217099" y="1881388"/>
                    <a:pt x="-249656" y="218788"/>
                    <a:pt x="134529" y="19627"/>
                  </a:cubicBezTo>
                  <a:cubicBezTo>
                    <a:pt x="303093" y="-67761"/>
                    <a:pt x="607398" y="141012"/>
                    <a:pt x="976982" y="559266"/>
                  </a:cubicBezTo>
                </a:path>
              </a:pathLst>
            </a:custGeom>
            <a:noFill/>
            <a:ln w="73025" cap="flat">
              <a:solidFill>
                <a:schemeClr val="accent2">
                  <a:alpha val="13000"/>
                </a:schemeClr>
              </a:solid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FD07FEAA-7203-43E5-B436-FFA75285C0B9}"/>
                </a:ext>
              </a:extLst>
            </p:cNvPr>
            <p:cNvSpPr/>
            <p:nvPr/>
          </p:nvSpPr>
          <p:spPr>
            <a:xfrm rot="20832654">
              <a:off x="7394461" y="2904652"/>
              <a:ext cx="3834976" cy="794814"/>
            </a:xfrm>
            <a:custGeom>
              <a:avLst/>
              <a:gdLst>
                <a:gd name="connsiteX0" fmla="*/ 1515780 w 7552604"/>
                <a:gd name="connsiteY0" fmla="*/ 155870 h 1565306"/>
                <a:gd name="connsiteX1" fmla="*/ 3776620 w 7552604"/>
                <a:gd name="connsiteY1" fmla="*/ 0 h 1565306"/>
                <a:gd name="connsiteX2" fmla="*/ 7553241 w 7552604"/>
                <a:gd name="connsiteY2" fmla="*/ 783583 h 1565306"/>
                <a:gd name="connsiteX3" fmla="*/ 3776620 w 7552604"/>
                <a:gd name="connsiteY3" fmla="*/ 1567166 h 1565306"/>
                <a:gd name="connsiteX4" fmla="*/ 0 w 7552604"/>
                <a:gd name="connsiteY4" fmla="*/ 783583 h 15653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552604" h="1565306">
                  <a:moveTo>
                    <a:pt x="1515780" y="155870"/>
                  </a:moveTo>
                  <a:cubicBezTo>
                    <a:pt x="2146084" y="57990"/>
                    <a:pt x="2928713" y="0"/>
                    <a:pt x="3776620" y="0"/>
                  </a:cubicBezTo>
                  <a:cubicBezTo>
                    <a:pt x="5862392" y="0"/>
                    <a:pt x="7553241" y="350825"/>
                    <a:pt x="7553241" y="783583"/>
                  </a:cubicBezTo>
                  <a:cubicBezTo>
                    <a:pt x="7553241" y="1216341"/>
                    <a:pt x="5862392" y="1567166"/>
                    <a:pt x="3776620" y="1567166"/>
                  </a:cubicBezTo>
                  <a:cubicBezTo>
                    <a:pt x="1690849" y="1567166"/>
                    <a:pt x="0" y="1216366"/>
                    <a:pt x="0" y="783583"/>
                  </a:cubicBezTo>
                </a:path>
              </a:pathLst>
            </a:custGeom>
            <a:noFill/>
            <a:ln w="73025" cap="flat">
              <a:solidFill>
                <a:schemeClr val="accent2">
                  <a:alpha val="13000"/>
                </a:schemeClr>
              </a:solid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4B09F315-7C9D-4560-859F-F2279584CFBC}"/>
                </a:ext>
              </a:extLst>
            </p:cNvPr>
            <p:cNvSpPr/>
            <p:nvPr/>
          </p:nvSpPr>
          <p:spPr>
            <a:xfrm rot="20832654">
              <a:off x="8914993" y="2904687"/>
              <a:ext cx="793453" cy="793449"/>
            </a:xfrm>
            <a:custGeom>
              <a:avLst/>
              <a:gdLst>
                <a:gd name="connsiteX0" fmla="*/ 510840 w 797328"/>
                <a:gd name="connsiteY0" fmla="*/ 111756 h 797328"/>
                <a:gd name="connsiteX1" fmla="*/ 686412 w 797328"/>
                <a:gd name="connsiteY1" fmla="*/ 510840 h 797328"/>
                <a:gd name="connsiteX2" fmla="*/ 287328 w 797328"/>
                <a:gd name="connsiteY2" fmla="*/ 686412 h 797328"/>
                <a:gd name="connsiteX3" fmla="*/ 111756 w 797328"/>
                <a:gd name="connsiteY3" fmla="*/ 287328 h 797328"/>
                <a:gd name="connsiteX4" fmla="*/ 510840 w 797328"/>
                <a:gd name="connsiteY4" fmla="*/ 111756 h 797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328" h="797328">
                  <a:moveTo>
                    <a:pt x="510840" y="111756"/>
                  </a:moveTo>
                  <a:cubicBezTo>
                    <a:pt x="669527" y="173477"/>
                    <a:pt x="748133" y="352153"/>
                    <a:pt x="686412" y="510840"/>
                  </a:cubicBezTo>
                  <a:cubicBezTo>
                    <a:pt x="624691" y="669527"/>
                    <a:pt x="446015" y="748134"/>
                    <a:pt x="287328" y="686412"/>
                  </a:cubicBezTo>
                  <a:cubicBezTo>
                    <a:pt x="128641" y="624691"/>
                    <a:pt x="50035" y="446015"/>
                    <a:pt x="111756" y="287328"/>
                  </a:cubicBezTo>
                  <a:cubicBezTo>
                    <a:pt x="173477" y="128641"/>
                    <a:pt x="352153" y="50035"/>
                    <a:pt x="510840" y="111756"/>
                  </a:cubicBezTo>
                  <a:close/>
                </a:path>
              </a:pathLst>
            </a:custGeom>
            <a:solidFill>
              <a:schemeClr val="accent2"/>
            </a:solidFill>
            <a:ln w="730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9FBCEA92-A1D5-47F7-A276-9B10AD42BC32}"/>
                </a:ext>
              </a:extLst>
            </p:cNvPr>
            <p:cNvSpPr/>
            <p:nvPr/>
          </p:nvSpPr>
          <p:spPr>
            <a:xfrm rot="20832654">
              <a:off x="10471867" y="3048572"/>
              <a:ext cx="442115" cy="442115"/>
            </a:xfrm>
            <a:custGeom>
              <a:avLst/>
              <a:gdLst>
                <a:gd name="connsiteX0" fmla="*/ 653980 w 870701"/>
                <a:gd name="connsiteY0" fmla="*/ 217993 h 870701"/>
                <a:gd name="connsiteX1" fmla="*/ 653980 w 870701"/>
                <a:gd name="connsiteY1" fmla="*/ 653980 h 870701"/>
                <a:gd name="connsiteX2" fmla="*/ 217993 w 870701"/>
                <a:gd name="connsiteY2" fmla="*/ 653980 h 870701"/>
                <a:gd name="connsiteX3" fmla="*/ 217993 w 870701"/>
                <a:gd name="connsiteY3" fmla="*/ 217993 h 870701"/>
                <a:gd name="connsiteX4" fmla="*/ 653980 w 870701"/>
                <a:gd name="connsiteY4" fmla="*/ 217993 h 870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701" h="870701">
                  <a:moveTo>
                    <a:pt x="653980" y="217993"/>
                  </a:moveTo>
                  <a:cubicBezTo>
                    <a:pt x="774374" y="338388"/>
                    <a:pt x="774374" y="533585"/>
                    <a:pt x="653980" y="653980"/>
                  </a:cubicBezTo>
                  <a:cubicBezTo>
                    <a:pt x="533586" y="774374"/>
                    <a:pt x="338388" y="774374"/>
                    <a:pt x="217993" y="653980"/>
                  </a:cubicBezTo>
                  <a:cubicBezTo>
                    <a:pt x="97599" y="533586"/>
                    <a:pt x="97599" y="338388"/>
                    <a:pt x="217993" y="217993"/>
                  </a:cubicBezTo>
                  <a:cubicBezTo>
                    <a:pt x="338388" y="97599"/>
                    <a:pt x="533586" y="97599"/>
                    <a:pt x="653980" y="217993"/>
                  </a:cubicBezTo>
                  <a:close/>
                </a:path>
              </a:pathLst>
            </a:custGeom>
            <a:solidFill>
              <a:schemeClr val="accent2"/>
            </a:solidFill>
            <a:ln w="38100" cap="flat">
              <a:solidFill>
                <a:schemeClr val="bg1"/>
              </a:solidFill>
              <a:prstDash val="solid"/>
              <a:miter/>
            </a:ln>
          </p:spPr>
          <p:txBody>
            <a:bodyPr rtlCol="0" anchor="ctr"/>
            <a:lstStyle/>
            <a:p>
              <a:endParaRPr lang="en-US"/>
            </a:p>
          </p:txBody>
        </p:sp>
        <p:sp>
          <p:nvSpPr>
            <p:cNvPr id="32" name="Oval 31">
              <a:extLst>
                <a:ext uri="{FF2B5EF4-FFF2-40B4-BE49-F238E27FC236}">
                  <a16:creationId xmlns:a16="http://schemas.microsoft.com/office/drawing/2014/main" id="{EA86C15A-A1C4-49B4-8FC6-52220B24FC96}"/>
                </a:ext>
              </a:extLst>
            </p:cNvPr>
            <p:cNvSpPr/>
            <p:nvPr/>
          </p:nvSpPr>
          <p:spPr>
            <a:xfrm rot="2193389">
              <a:off x="9107776" y="3088716"/>
              <a:ext cx="108768" cy="17570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aphicFrame>
        <p:nvGraphicFramePr>
          <p:cNvPr id="2" name="Diagram 1">
            <a:extLst>
              <a:ext uri="{FF2B5EF4-FFF2-40B4-BE49-F238E27FC236}">
                <a16:creationId xmlns:a16="http://schemas.microsoft.com/office/drawing/2014/main" id="{7F8AA4BB-1F0E-4F2E-88B6-56EB64F787C6}"/>
              </a:ext>
            </a:extLst>
          </p:cNvPr>
          <p:cNvGraphicFramePr/>
          <p:nvPr>
            <p:extLst>
              <p:ext uri="{D42A27DB-BD31-4B8C-83A1-F6EECF244321}">
                <p14:modId xmlns:p14="http://schemas.microsoft.com/office/powerpoint/2010/main" val="2951569294"/>
              </p:ext>
            </p:extLst>
          </p:nvPr>
        </p:nvGraphicFramePr>
        <p:xfrm>
          <a:off x="2740608" y="1012976"/>
          <a:ext cx="6710784" cy="483204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B3FB5321-1B94-4023-8188-57781CDA37C0}"/>
              </a:ext>
            </a:extLst>
          </p:cNvPr>
          <p:cNvSpPr txBox="1"/>
          <p:nvPr/>
        </p:nvSpPr>
        <p:spPr>
          <a:xfrm>
            <a:off x="298446" y="6097990"/>
            <a:ext cx="11572970" cy="523220"/>
          </a:xfrm>
          <a:prstGeom prst="rect">
            <a:avLst/>
          </a:prstGeom>
          <a:noFill/>
        </p:spPr>
        <p:txBody>
          <a:bodyPr wrap="square" rtlCol="0">
            <a:spAutoFit/>
          </a:bodyPr>
          <a:lstStyle/>
          <a:p>
            <a:r>
              <a:rPr lang="en-US" sz="1400" b="1" dirty="0"/>
              <a:t>*Note:- </a:t>
            </a:r>
            <a:r>
              <a:rPr lang="en-US" sz="1400" dirty="0"/>
              <a:t>you can add more hierarchy texts by first selecting the above shape and then go to “Design” tab and click “Add shape” by selecting at particular column of the above to “Add a Shape there”. Make sure to delete this after you have understood </a:t>
            </a:r>
            <a:r>
              <a:rPr lang="en-US" sz="1400" dirty="0">
                <a:sym typeface="Wingdings" panose="05000000000000000000" pitchFamily="2" charset="2"/>
              </a:rPr>
              <a:t>. You can easily do this in </a:t>
            </a:r>
            <a:r>
              <a:rPr lang="en-US" sz="1400" b="1" dirty="0">
                <a:sym typeface="Wingdings" panose="05000000000000000000" pitchFamily="2" charset="2"/>
              </a:rPr>
              <a:t>PowerPoint</a:t>
            </a:r>
            <a:endParaRPr lang="en-US" sz="1400" b="1" dirty="0"/>
          </a:p>
        </p:txBody>
      </p:sp>
      <p:sp>
        <p:nvSpPr>
          <p:cNvPr id="4" name="TextBox 3">
            <a:extLst>
              <a:ext uri="{FF2B5EF4-FFF2-40B4-BE49-F238E27FC236}">
                <a16:creationId xmlns:a16="http://schemas.microsoft.com/office/drawing/2014/main" id="{8E9D9B70-14C7-4624-8DB1-F5D9264DEDB9}"/>
              </a:ext>
            </a:extLst>
          </p:cNvPr>
          <p:cNvSpPr txBox="1"/>
          <p:nvPr/>
        </p:nvSpPr>
        <p:spPr>
          <a:xfrm>
            <a:off x="7958633" y="673942"/>
            <a:ext cx="2715588" cy="1292662"/>
          </a:xfrm>
          <a:prstGeom prst="rect">
            <a:avLst/>
          </a:prstGeom>
          <a:noFill/>
        </p:spPr>
        <p:txBody>
          <a:bodyPr wrap="square" rtlCol="0">
            <a:spAutoFit/>
          </a:bodyPr>
          <a:lstStyle/>
          <a:p>
            <a:r>
              <a:rPr lang="en-US" sz="1900" b="1" dirty="0"/>
              <a:t>Describe Concept:</a:t>
            </a:r>
          </a:p>
          <a:p>
            <a:r>
              <a:rPr lang="en-US" sz="1900" dirty="0"/>
              <a:t>Lorem ipsum dolor </a:t>
            </a:r>
            <a:r>
              <a:rPr lang="en-US" sz="1900" dirty="0" err="1"/>
              <a:t>amet</a:t>
            </a:r>
            <a:r>
              <a:rPr lang="en-US" sz="1900" dirty="0"/>
              <a:t>, </a:t>
            </a:r>
            <a:r>
              <a:rPr lang="en-US" sz="1900" dirty="0" err="1"/>
              <a:t>conse</a:t>
            </a:r>
            <a:r>
              <a:rPr lang="en-US" sz="2000" dirty="0"/>
              <a:t> </a:t>
            </a:r>
            <a:r>
              <a:rPr lang="en-US" sz="2000" dirty="0" err="1"/>
              <a:t>Donec</a:t>
            </a:r>
            <a:r>
              <a:rPr lang="en-US" sz="2000" dirty="0"/>
              <a:t> sit </a:t>
            </a:r>
            <a:r>
              <a:rPr lang="en-US" sz="2000" dirty="0" err="1"/>
              <a:t>amet</a:t>
            </a:r>
            <a:r>
              <a:rPr lang="en-US" sz="2000" dirty="0"/>
              <a:t> </a:t>
            </a:r>
            <a:r>
              <a:rPr lang="en-US" sz="2000" dirty="0" err="1"/>
              <a:t>arcu</a:t>
            </a:r>
            <a:r>
              <a:rPr lang="en-US" sz="2000" dirty="0"/>
              <a:t> </a:t>
            </a:r>
            <a:r>
              <a:rPr lang="en-US" sz="2000" dirty="0" err="1"/>
              <a:t>elit</a:t>
            </a:r>
            <a:r>
              <a:rPr lang="en-US" sz="2000" dirty="0"/>
              <a:t>.</a:t>
            </a:r>
            <a:endParaRPr lang="en-US" sz="1900" dirty="0"/>
          </a:p>
        </p:txBody>
      </p:sp>
      <p:sp>
        <p:nvSpPr>
          <p:cNvPr id="5" name="TextBox 4">
            <a:extLst>
              <a:ext uri="{FF2B5EF4-FFF2-40B4-BE49-F238E27FC236}">
                <a16:creationId xmlns:a16="http://schemas.microsoft.com/office/drawing/2014/main" id="{8D3E3795-5CBA-4B7C-A027-3B01ACA62F5D}"/>
              </a:ext>
            </a:extLst>
          </p:cNvPr>
          <p:cNvSpPr txBox="1"/>
          <p:nvPr/>
        </p:nvSpPr>
        <p:spPr>
          <a:xfrm>
            <a:off x="1425084" y="2836127"/>
            <a:ext cx="2209001" cy="969496"/>
          </a:xfrm>
          <a:prstGeom prst="rect">
            <a:avLst/>
          </a:prstGeom>
          <a:noFill/>
        </p:spPr>
        <p:txBody>
          <a:bodyPr wrap="square" rtlCol="0">
            <a:spAutoFit/>
          </a:bodyPr>
          <a:lstStyle/>
          <a:p>
            <a:r>
              <a:rPr lang="en-US" sz="1900" b="1" dirty="0"/>
              <a:t>Add Text Here:</a:t>
            </a:r>
          </a:p>
          <a:p>
            <a:r>
              <a:rPr lang="en-US" sz="1900" dirty="0"/>
              <a:t>Lorem ipsum dolor </a:t>
            </a:r>
            <a:r>
              <a:rPr lang="en-US" sz="1900" dirty="0" err="1"/>
              <a:t>amet</a:t>
            </a:r>
            <a:r>
              <a:rPr lang="en-US" sz="1900" dirty="0"/>
              <a:t>, </a:t>
            </a:r>
            <a:r>
              <a:rPr lang="en-US" sz="1900" dirty="0" err="1"/>
              <a:t>consectetur</a:t>
            </a:r>
            <a:endParaRPr lang="en-US" sz="1900" dirty="0"/>
          </a:p>
        </p:txBody>
      </p:sp>
      <p:sp>
        <p:nvSpPr>
          <p:cNvPr id="6" name="TextBox 5">
            <a:extLst>
              <a:ext uri="{FF2B5EF4-FFF2-40B4-BE49-F238E27FC236}">
                <a16:creationId xmlns:a16="http://schemas.microsoft.com/office/drawing/2014/main" id="{FF5073DD-062F-469D-9E81-A48EA47C5B55}"/>
              </a:ext>
            </a:extLst>
          </p:cNvPr>
          <p:cNvSpPr txBox="1"/>
          <p:nvPr/>
        </p:nvSpPr>
        <p:spPr>
          <a:xfrm>
            <a:off x="9662415" y="2836127"/>
            <a:ext cx="2209001" cy="969496"/>
          </a:xfrm>
          <a:prstGeom prst="rect">
            <a:avLst/>
          </a:prstGeom>
          <a:noFill/>
        </p:spPr>
        <p:txBody>
          <a:bodyPr wrap="square" rtlCol="0">
            <a:spAutoFit/>
          </a:bodyPr>
          <a:lstStyle/>
          <a:p>
            <a:r>
              <a:rPr lang="en-US" sz="1900" b="1" dirty="0"/>
              <a:t>Add Text Here:</a:t>
            </a:r>
          </a:p>
          <a:p>
            <a:r>
              <a:rPr lang="en-US" sz="1900" dirty="0"/>
              <a:t>Lorem ipsum dolor </a:t>
            </a:r>
            <a:r>
              <a:rPr lang="en-US" sz="1900" dirty="0" err="1"/>
              <a:t>amet</a:t>
            </a:r>
            <a:r>
              <a:rPr lang="en-US" sz="1900" dirty="0"/>
              <a:t>, </a:t>
            </a:r>
            <a:r>
              <a:rPr lang="en-US" sz="1900" dirty="0" err="1"/>
              <a:t>consectetur</a:t>
            </a:r>
            <a:endParaRPr lang="en-US" sz="1900" dirty="0"/>
          </a:p>
        </p:txBody>
      </p:sp>
      <p:sp>
        <p:nvSpPr>
          <p:cNvPr id="7" name="TextBox 6">
            <a:extLst>
              <a:ext uri="{FF2B5EF4-FFF2-40B4-BE49-F238E27FC236}">
                <a16:creationId xmlns:a16="http://schemas.microsoft.com/office/drawing/2014/main" id="{43925F26-993C-4B51-865E-BC8D93880A65}"/>
              </a:ext>
            </a:extLst>
          </p:cNvPr>
          <p:cNvSpPr txBox="1"/>
          <p:nvPr/>
        </p:nvSpPr>
        <p:spPr>
          <a:xfrm>
            <a:off x="9662415" y="4675146"/>
            <a:ext cx="2209001" cy="969496"/>
          </a:xfrm>
          <a:prstGeom prst="rect">
            <a:avLst/>
          </a:prstGeom>
          <a:noFill/>
        </p:spPr>
        <p:txBody>
          <a:bodyPr wrap="square" rtlCol="0">
            <a:spAutoFit/>
          </a:bodyPr>
          <a:lstStyle/>
          <a:p>
            <a:r>
              <a:rPr lang="en-US" sz="1900" b="1" dirty="0"/>
              <a:t>Add Text Here:</a:t>
            </a:r>
          </a:p>
          <a:p>
            <a:r>
              <a:rPr lang="en-US" sz="1900" dirty="0"/>
              <a:t>Lorem ipsum dolor </a:t>
            </a:r>
            <a:r>
              <a:rPr lang="en-US" sz="1900" dirty="0" err="1"/>
              <a:t>amet</a:t>
            </a:r>
            <a:r>
              <a:rPr lang="en-US" sz="1900" dirty="0"/>
              <a:t>, </a:t>
            </a:r>
            <a:r>
              <a:rPr lang="en-US" sz="1900" dirty="0" err="1"/>
              <a:t>consectetur</a:t>
            </a:r>
            <a:endParaRPr lang="en-US" sz="1900" dirty="0"/>
          </a:p>
        </p:txBody>
      </p:sp>
      <p:sp>
        <p:nvSpPr>
          <p:cNvPr id="8" name="TextBox 7">
            <a:extLst>
              <a:ext uri="{FF2B5EF4-FFF2-40B4-BE49-F238E27FC236}">
                <a16:creationId xmlns:a16="http://schemas.microsoft.com/office/drawing/2014/main" id="{4AFB9FE2-EAF1-4019-9BE0-C3F616C74E84}"/>
              </a:ext>
            </a:extLst>
          </p:cNvPr>
          <p:cNvSpPr txBox="1"/>
          <p:nvPr/>
        </p:nvSpPr>
        <p:spPr>
          <a:xfrm>
            <a:off x="346076" y="4676584"/>
            <a:ext cx="2209001" cy="969496"/>
          </a:xfrm>
          <a:prstGeom prst="rect">
            <a:avLst/>
          </a:prstGeom>
          <a:noFill/>
        </p:spPr>
        <p:txBody>
          <a:bodyPr wrap="square" rtlCol="0">
            <a:spAutoFit/>
          </a:bodyPr>
          <a:lstStyle/>
          <a:p>
            <a:r>
              <a:rPr lang="en-US" sz="1900" b="1" dirty="0"/>
              <a:t>Add Text Here:</a:t>
            </a:r>
          </a:p>
          <a:p>
            <a:r>
              <a:rPr lang="en-US" sz="1900" dirty="0"/>
              <a:t>Lorem ipsum dolor </a:t>
            </a:r>
            <a:r>
              <a:rPr lang="en-US" sz="1900" dirty="0" err="1"/>
              <a:t>amet</a:t>
            </a:r>
            <a:r>
              <a:rPr lang="en-US" sz="1900" dirty="0"/>
              <a:t>, </a:t>
            </a:r>
            <a:r>
              <a:rPr lang="en-US" sz="1900" dirty="0" err="1"/>
              <a:t>consectetur</a:t>
            </a:r>
            <a:endParaRPr lang="en-US" sz="1900" dirty="0"/>
          </a:p>
        </p:txBody>
      </p:sp>
      <p:sp>
        <p:nvSpPr>
          <p:cNvPr id="9" name="TextBox 8">
            <a:extLst>
              <a:ext uri="{FF2B5EF4-FFF2-40B4-BE49-F238E27FC236}">
                <a16:creationId xmlns:a16="http://schemas.microsoft.com/office/drawing/2014/main" id="{C88BB826-3BA1-4648-8B62-972A223C952B}"/>
              </a:ext>
            </a:extLst>
          </p:cNvPr>
          <p:cNvSpPr txBox="1"/>
          <p:nvPr/>
        </p:nvSpPr>
        <p:spPr>
          <a:xfrm>
            <a:off x="519404" y="545903"/>
            <a:ext cx="4948335" cy="584775"/>
          </a:xfrm>
          <a:prstGeom prst="rect">
            <a:avLst/>
          </a:prstGeom>
          <a:noFill/>
        </p:spPr>
        <p:txBody>
          <a:bodyPr wrap="square" rtlCol="0">
            <a:spAutoFit/>
          </a:bodyPr>
          <a:lstStyle/>
          <a:p>
            <a:r>
              <a:rPr lang="en-US" sz="3200" dirty="0">
                <a:solidFill>
                  <a:schemeClr val="accent3"/>
                </a:solidFill>
                <a:latin typeface="Aharoni" panose="02010803020104030203" pitchFamily="2" charset="-79"/>
                <a:cs typeface="Aharoni" panose="02010803020104030203" pitchFamily="2" charset="-79"/>
              </a:rPr>
              <a:t>Hierarchy</a:t>
            </a:r>
            <a:r>
              <a:rPr lang="en-US" sz="3200" dirty="0">
                <a:solidFill>
                  <a:srgbClr val="FF0000"/>
                </a:solidFill>
                <a:latin typeface="Aharoni" panose="02010803020104030203" pitchFamily="2" charset="-79"/>
                <a:cs typeface="Aharoni" panose="02010803020104030203" pitchFamily="2" charset="-79"/>
              </a:rPr>
              <a:t> </a:t>
            </a:r>
            <a:r>
              <a:rPr lang="en-US" sz="3200" dirty="0">
                <a:solidFill>
                  <a:schemeClr val="bg1"/>
                </a:solidFill>
                <a:latin typeface="Aharoni" panose="02010803020104030203" pitchFamily="2" charset="-79"/>
                <a:cs typeface="Aharoni" panose="02010803020104030203" pitchFamily="2" charset="-79"/>
              </a:rPr>
              <a:t>Style Slide</a:t>
            </a:r>
          </a:p>
        </p:txBody>
      </p:sp>
      <p:cxnSp>
        <p:nvCxnSpPr>
          <p:cNvPr id="10" name="Straight Connector 9">
            <a:extLst>
              <a:ext uri="{FF2B5EF4-FFF2-40B4-BE49-F238E27FC236}">
                <a16:creationId xmlns:a16="http://schemas.microsoft.com/office/drawing/2014/main" id="{7C63DE9E-D0FE-4F0A-B3E8-266F7D2443CC}"/>
              </a:ext>
            </a:extLst>
          </p:cNvPr>
          <p:cNvCxnSpPr/>
          <p:nvPr/>
        </p:nvCxnSpPr>
        <p:spPr>
          <a:xfrm>
            <a:off x="987279" y="1130678"/>
            <a:ext cx="125206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4894687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6BF0C6D8-5853-406D-95D2-3111AFD7F6AD}"/>
              </a:ext>
            </a:extLst>
          </p:cNvPr>
          <p:cNvGrpSpPr/>
          <p:nvPr/>
        </p:nvGrpSpPr>
        <p:grpSpPr>
          <a:xfrm>
            <a:off x="-2960090" y="685800"/>
            <a:ext cx="10125524" cy="5486400"/>
            <a:chOff x="-1309646" y="1083388"/>
            <a:chExt cx="8657971" cy="4691224"/>
          </a:xfrm>
          <a:blipFill>
            <a:blip r:embed="rId2"/>
            <a:stretch>
              <a:fillRect/>
            </a:stretch>
          </a:blipFill>
        </p:grpSpPr>
        <p:sp>
          <p:nvSpPr>
            <p:cNvPr id="4" name="Isosceles Triangle 3">
              <a:extLst>
                <a:ext uri="{FF2B5EF4-FFF2-40B4-BE49-F238E27FC236}">
                  <a16:creationId xmlns:a16="http://schemas.microsoft.com/office/drawing/2014/main" id="{02F06183-5AE3-4586-A490-26FA79F96686}"/>
                </a:ext>
              </a:extLst>
            </p:cNvPr>
            <p:cNvSpPr/>
            <p:nvPr/>
          </p:nvSpPr>
          <p:spPr>
            <a:xfrm rot="10800000">
              <a:off x="-1309646" y="3516604"/>
              <a:ext cx="2619290" cy="225800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4">
              <a:extLst>
                <a:ext uri="{FF2B5EF4-FFF2-40B4-BE49-F238E27FC236}">
                  <a16:creationId xmlns:a16="http://schemas.microsoft.com/office/drawing/2014/main" id="{7693732A-32F9-4BAF-A992-800A27C5355A}"/>
                </a:ext>
              </a:extLst>
            </p:cNvPr>
            <p:cNvSpPr/>
            <p:nvPr/>
          </p:nvSpPr>
          <p:spPr>
            <a:xfrm rot="10800000" flipV="1">
              <a:off x="217444" y="3516604"/>
              <a:ext cx="2619290" cy="225800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a:extLst>
                <a:ext uri="{FF2B5EF4-FFF2-40B4-BE49-F238E27FC236}">
                  <a16:creationId xmlns:a16="http://schemas.microsoft.com/office/drawing/2014/main" id="{072730A7-4B16-478C-A7B3-6306F97F5905}"/>
                </a:ext>
              </a:extLst>
            </p:cNvPr>
            <p:cNvSpPr/>
            <p:nvPr/>
          </p:nvSpPr>
          <p:spPr>
            <a:xfrm rot="10800000">
              <a:off x="1731835" y="3516604"/>
              <a:ext cx="2619290" cy="225800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6">
              <a:extLst>
                <a:ext uri="{FF2B5EF4-FFF2-40B4-BE49-F238E27FC236}">
                  <a16:creationId xmlns:a16="http://schemas.microsoft.com/office/drawing/2014/main" id="{9952FD92-B9C8-4C89-AA5D-016C84D51A57}"/>
                </a:ext>
              </a:extLst>
            </p:cNvPr>
            <p:cNvSpPr/>
            <p:nvPr/>
          </p:nvSpPr>
          <p:spPr>
            <a:xfrm rot="10800000" flipV="1">
              <a:off x="1731835" y="1083388"/>
              <a:ext cx="2619290" cy="225800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a:extLst>
                <a:ext uri="{FF2B5EF4-FFF2-40B4-BE49-F238E27FC236}">
                  <a16:creationId xmlns:a16="http://schemas.microsoft.com/office/drawing/2014/main" id="{C688BC37-CFB4-4EA2-9382-F6A046E4CA48}"/>
                </a:ext>
              </a:extLst>
            </p:cNvPr>
            <p:cNvSpPr/>
            <p:nvPr/>
          </p:nvSpPr>
          <p:spPr>
            <a:xfrm rot="10800000">
              <a:off x="3230435" y="1083388"/>
              <a:ext cx="2619290" cy="225800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9">
              <a:extLst>
                <a:ext uri="{FF2B5EF4-FFF2-40B4-BE49-F238E27FC236}">
                  <a16:creationId xmlns:a16="http://schemas.microsoft.com/office/drawing/2014/main" id="{DFFF4D3C-7D61-415E-8607-A9D60C7E2644}"/>
                </a:ext>
              </a:extLst>
            </p:cNvPr>
            <p:cNvSpPr/>
            <p:nvPr/>
          </p:nvSpPr>
          <p:spPr>
            <a:xfrm rot="10800000" flipV="1">
              <a:off x="4729035" y="1083388"/>
              <a:ext cx="2619290" cy="225800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18C013F0-FF55-4BDF-B4C2-8220F04B0FBA}"/>
                </a:ext>
              </a:extLst>
            </p:cNvPr>
            <p:cNvSpPr/>
            <p:nvPr/>
          </p:nvSpPr>
          <p:spPr>
            <a:xfrm rot="10800000">
              <a:off x="4729035" y="3507079"/>
              <a:ext cx="2619290" cy="2258008"/>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2" name="TextBox 11">
            <a:extLst>
              <a:ext uri="{FF2B5EF4-FFF2-40B4-BE49-F238E27FC236}">
                <a16:creationId xmlns:a16="http://schemas.microsoft.com/office/drawing/2014/main" id="{A8CFD871-C2CE-402D-B5D1-16533A1AED02}"/>
              </a:ext>
            </a:extLst>
          </p:cNvPr>
          <p:cNvSpPr txBox="1"/>
          <p:nvPr/>
        </p:nvSpPr>
        <p:spPr>
          <a:xfrm>
            <a:off x="6918689" y="915811"/>
            <a:ext cx="5149486" cy="1077218"/>
          </a:xfrm>
          <a:prstGeom prst="rect">
            <a:avLst/>
          </a:prstGeom>
          <a:noFill/>
        </p:spPr>
        <p:txBody>
          <a:bodyPr wrap="square" rtlCol="0">
            <a:spAutoFit/>
          </a:bodyPr>
          <a:lstStyle/>
          <a:p>
            <a:r>
              <a:rPr lang="en-US" sz="3200" dirty="0">
                <a:solidFill>
                  <a:schemeClr val="bg1"/>
                </a:solidFill>
                <a:latin typeface="Aharoni" panose="02010803020104030203" pitchFamily="2" charset="-79"/>
                <a:cs typeface="Aharoni" panose="02010803020104030203" pitchFamily="2" charset="-79"/>
              </a:rPr>
              <a:t>Describe</a:t>
            </a:r>
            <a:r>
              <a:rPr lang="en-US" sz="3200" dirty="0">
                <a:solidFill>
                  <a:schemeClr val="accent3"/>
                </a:solidFill>
                <a:latin typeface="Aharoni" panose="02010803020104030203" pitchFamily="2" charset="-79"/>
                <a:cs typeface="Aharoni" panose="02010803020104030203" pitchFamily="2" charset="-79"/>
              </a:rPr>
              <a:t> </a:t>
            </a:r>
            <a:r>
              <a:rPr lang="en-US" sz="3200" dirty="0">
                <a:solidFill>
                  <a:schemeClr val="accent2"/>
                </a:solidFill>
                <a:latin typeface="Aharoni" panose="02010803020104030203" pitchFamily="2" charset="-79"/>
                <a:cs typeface="Aharoni" panose="02010803020104030203" pitchFamily="2" charset="-79"/>
              </a:rPr>
              <a:t>Your Topic With The Help Of</a:t>
            </a:r>
            <a:r>
              <a:rPr lang="en-US" sz="3200" dirty="0">
                <a:solidFill>
                  <a:schemeClr val="accent3"/>
                </a:solidFill>
                <a:latin typeface="Aharoni" panose="02010803020104030203" pitchFamily="2" charset="-79"/>
                <a:cs typeface="Aharoni" panose="02010803020104030203" pitchFamily="2" charset="-79"/>
              </a:rPr>
              <a:t> </a:t>
            </a:r>
            <a:r>
              <a:rPr lang="en-US" sz="3200" dirty="0">
                <a:solidFill>
                  <a:schemeClr val="bg1"/>
                </a:solidFill>
                <a:latin typeface="Aharoni" panose="02010803020104030203" pitchFamily="2" charset="-79"/>
                <a:cs typeface="Aharoni" panose="02010803020104030203" pitchFamily="2" charset="-79"/>
              </a:rPr>
              <a:t>Images</a:t>
            </a:r>
            <a:r>
              <a:rPr lang="en-US" sz="3200" dirty="0">
                <a:solidFill>
                  <a:schemeClr val="accent3"/>
                </a:solidFill>
                <a:latin typeface="Aharoni" panose="02010803020104030203" pitchFamily="2" charset="-79"/>
                <a:cs typeface="Aharoni" panose="02010803020104030203" pitchFamily="2" charset="-79"/>
              </a:rPr>
              <a:t>:</a:t>
            </a:r>
          </a:p>
        </p:txBody>
      </p:sp>
      <p:sp>
        <p:nvSpPr>
          <p:cNvPr id="13" name="TextBox 12">
            <a:extLst>
              <a:ext uri="{FF2B5EF4-FFF2-40B4-BE49-F238E27FC236}">
                <a16:creationId xmlns:a16="http://schemas.microsoft.com/office/drawing/2014/main" id="{C6F71E5A-4685-4C77-80F4-4F2C95A1118B}"/>
              </a:ext>
            </a:extLst>
          </p:cNvPr>
          <p:cNvSpPr txBox="1"/>
          <p:nvPr/>
        </p:nvSpPr>
        <p:spPr>
          <a:xfrm>
            <a:off x="7493629" y="2212392"/>
            <a:ext cx="3999606" cy="3970318"/>
          </a:xfrm>
          <a:prstGeom prst="rect">
            <a:avLst/>
          </a:prstGeom>
          <a:noFill/>
        </p:spPr>
        <p:txBody>
          <a:bodyPr wrap="square" rtlCol="0">
            <a:spAutoFit/>
          </a:bodyPr>
          <a:lstStyle/>
          <a:p>
            <a:pPr marL="285750" indent="-285750">
              <a:buFont typeface="Wingdings" panose="05000000000000000000" pitchFamily="2" charset="2"/>
              <a:buChar char="Ø"/>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p>
          <a:p>
            <a:pPr marL="285750" indent="-285750">
              <a:buFont typeface="Wingdings" panose="05000000000000000000" pitchFamily="2" charset="2"/>
              <a:buChar char="Ø"/>
            </a:pPr>
            <a:r>
              <a:rPr lang="en-US" dirty="0" err="1"/>
              <a:t>Donec</a:t>
            </a:r>
            <a:r>
              <a:rPr lang="en-US" dirty="0"/>
              <a:t> sit </a:t>
            </a:r>
            <a:r>
              <a:rPr lang="en-US" dirty="0" err="1"/>
              <a:t>amet</a:t>
            </a:r>
            <a:r>
              <a:rPr lang="en-US" dirty="0"/>
              <a:t> </a:t>
            </a:r>
            <a:r>
              <a:rPr lang="en-US" dirty="0" err="1"/>
              <a:t>arcu</a:t>
            </a:r>
            <a:r>
              <a:rPr lang="en-US" dirty="0"/>
              <a:t> </a:t>
            </a:r>
            <a:r>
              <a:rPr lang="en-US" dirty="0" err="1"/>
              <a:t>elit</a:t>
            </a:r>
            <a:r>
              <a:rPr lang="en-US" dirty="0"/>
              <a:t>. </a:t>
            </a:r>
            <a:r>
              <a:rPr lang="en-US" dirty="0" err="1"/>
              <a:t>Curabitur</a:t>
            </a:r>
            <a:r>
              <a:rPr lang="en-US" dirty="0"/>
              <a:t> </a:t>
            </a:r>
            <a:r>
              <a:rPr lang="en-US" dirty="0" err="1"/>
              <a:t>sagittis</a:t>
            </a:r>
            <a:r>
              <a:rPr lang="en-US" dirty="0"/>
              <a:t> </a:t>
            </a:r>
            <a:r>
              <a:rPr lang="en-US" dirty="0" err="1"/>
              <a:t>lacus</a:t>
            </a:r>
            <a:r>
              <a:rPr lang="en-US" dirty="0"/>
              <a:t> </a:t>
            </a:r>
            <a:r>
              <a:rPr lang="en-US" dirty="0" err="1"/>
              <a:t>sapien</a:t>
            </a:r>
            <a:r>
              <a:rPr lang="en-US" dirty="0"/>
              <a:t>, sed maximus ex </a:t>
            </a:r>
            <a:r>
              <a:rPr lang="en-US" dirty="0" err="1"/>
              <a:t>rhoncus</a:t>
            </a:r>
            <a:r>
              <a:rPr lang="en-US" dirty="0"/>
              <a:t> ac.</a:t>
            </a:r>
          </a:p>
          <a:p>
            <a:pPr marL="285750" indent="-285750">
              <a:buFont typeface="Wingdings" panose="05000000000000000000" pitchFamily="2" charset="2"/>
              <a:buChar char="Ø"/>
            </a:pPr>
            <a:r>
              <a:rPr lang="en-US" dirty="0" err="1"/>
              <a:t>Aenean</a:t>
            </a:r>
            <a:r>
              <a:rPr lang="en-US" dirty="0"/>
              <a:t> fermentum </a:t>
            </a:r>
            <a:r>
              <a:rPr lang="en-US" dirty="0" err="1"/>
              <a:t>consequat</a:t>
            </a:r>
            <a:r>
              <a:rPr lang="en-US" dirty="0"/>
              <a:t> </a:t>
            </a:r>
            <a:r>
              <a:rPr lang="en-US" dirty="0" err="1"/>
              <a:t>mauris</a:t>
            </a:r>
            <a:r>
              <a:rPr lang="en-US" dirty="0"/>
              <a:t>, sed </a:t>
            </a:r>
            <a:r>
              <a:rPr lang="en-US" dirty="0" err="1"/>
              <a:t>placerat</a:t>
            </a:r>
            <a:r>
              <a:rPr lang="en-US" dirty="0"/>
              <a:t> </a:t>
            </a:r>
            <a:r>
              <a:rPr lang="en-US" dirty="0" err="1"/>
              <a:t>nisl</a:t>
            </a:r>
            <a:r>
              <a:rPr lang="en-US" dirty="0"/>
              <a:t> </a:t>
            </a:r>
            <a:r>
              <a:rPr lang="en-US" dirty="0" err="1"/>
              <a:t>consectetur</a:t>
            </a:r>
            <a:r>
              <a:rPr lang="en-US" dirty="0"/>
              <a:t> id. </a:t>
            </a:r>
          </a:p>
          <a:p>
            <a:pPr marL="285750" indent="-285750">
              <a:buFont typeface="Wingdings" panose="05000000000000000000" pitchFamily="2" charset="2"/>
              <a:buChar char="Ø"/>
            </a:pPr>
            <a:r>
              <a:rPr lang="en-US" dirty="0" err="1"/>
              <a:t>Aliquam</a:t>
            </a:r>
            <a:r>
              <a:rPr lang="en-US" dirty="0"/>
              <a:t> </a:t>
            </a:r>
            <a:r>
              <a:rPr lang="en-US" dirty="0" err="1"/>
              <a:t>iaculis</a:t>
            </a:r>
            <a:r>
              <a:rPr lang="en-US" dirty="0"/>
              <a:t> semper </a:t>
            </a:r>
            <a:r>
              <a:rPr lang="en-US" dirty="0" err="1"/>
              <a:t>nisl</a:t>
            </a:r>
            <a:r>
              <a:rPr lang="en-US" dirty="0"/>
              <a:t> </a:t>
            </a:r>
            <a:r>
              <a:rPr lang="en-US" dirty="0" err="1"/>
              <a:t>quis</a:t>
            </a:r>
            <a:r>
              <a:rPr lang="en-US" dirty="0"/>
              <a:t> </a:t>
            </a:r>
            <a:r>
              <a:rPr lang="en-US" dirty="0" err="1"/>
              <a:t>sagittis</a:t>
            </a:r>
            <a:r>
              <a:rPr lang="en-US" dirty="0"/>
              <a:t>. </a:t>
            </a:r>
            <a:r>
              <a:rPr lang="en-US" dirty="0" err="1"/>
              <a:t>Quisque</a:t>
            </a:r>
            <a:r>
              <a:rPr lang="en-US" dirty="0"/>
              <a:t> </a:t>
            </a:r>
            <a:r>
              <a:rPr lang="en-US" dirty="0" err="1"/>
              <a:t>eget</a:t>
            </a:r>
            <a:r>
              <a:rPr lang="en-US" dirty="0"/>
              <a:t> </a:t>
            </a:r>
            <a:r>
              <a:rPr lang="en-US" dirty="0" err="1"/>
              <a:t>molestie</a:t>
            </a:r>
            <a:r>
              <a:rPr lang="en-US" dirty="0"/>
              <a:t> ante. Sed vel </a:t>
            </a:r>
            <a:r>
              <a:rPr lang="en-US" dirty="0" err="1"/>
              <a:t>nisl</a:t>
            </a:r>
            <a:r>
              <a:rPr lang="en-US" dirty="0"/>
              <a:t> </a:t>
            </a:r>
            <a:r>
              <a:rPr lang="en-US" dirty="0" err="1"/>
              <a:t>accumsan</a:t>
            </a:r>
            <a:r>
              <a:rPr lang="en-US" dirty="0"/>
              <a:t>, </a:t>
            </a:r>
            <a:r>
              <a:rPr lang="en-US" dirty="0" err="1"/>
              <a:t>aliquet</a:t>
            </a:r>
            <a:r>
              <a:rPr lang="en-US" dirty="0"/>
              <a:t> </a:t>
            </a:r>
            <a:r>
              <a:rPr lang="en-US" dirty="0" err="1"/>
              <a:t>elit</a:t>
            </a:r>
            <a:r>
              <a:rPr lang="en-US" dirty="0"/>
              <a:t> </a:t>
            </a:r>
            <a:r>
              <a:rPr lang="en-US" dirty="0" err="1"/>
              <a:t>posuere</a:t>
            </a:r>
            <a:r>
              <a:rPr lang="en-US" dirty="0"/>
              <a:t>, </a:t>
            </a:r>
            <a:r>
              <a:rPr lang="en-US" dirty="0" err="1"/>
              <a:t>ullamcorper</a:t>
            </a:r>
            <a:r>
              <a:rPr lang="en-US" dirty="0"/>
              <a:t> ante. </a:t>
            </a:r>
          </a:p>
          <a:p>
            <a:pPr marL="285750" indent="-285750">
              <a:buFont typeface="Wingdings" panose="05000000000000000000" pitchFamily="2" charset="2"/>
              <a:buChar char="Ø"/>
            </a:pPr>
            <a:r>
              <a:rPr lang="en-US" dirty="0" err="1"/>
              <a:t>Aliquam</a:t>
            </a:r>
            <a:r>
              <a:rPr lang="en-US" dirty="0"/>
              <a:t> </a:t>
            </a:r>
            <a:r>
              <a:rPr lang="en-US" dirty="0" err="1"/>
              <a:t>erat</a:t>
            </a:r>
            <a:r>
              <a:rPr lang="en-US" dirty="0"/>
              <a:t> </a:t>
            </a:r>
            <a:r>
              <a:rPr lang="en-US" dirty="0" err="1"/>
              <a:t>velit</a:t>
            </a:r>
            <a:r>
              <a:rPr lang="en-US" dirty="0"/>
              <a:t>, </a:t>
            </a:r>
            <a:r>
              <a:rPr lang="en-US" dirty="0" err="1"/>
              <a:t>commodo</a:t>
            </a:r>
            <a:r>
              <a:rPr lang="en-US" dirty="0"/>
              <a:t> a porta </a:t>
            </a:r>
            <a:r>
              <a:rPr lang="en-US" dirty="0" err="1"/>
              <a:t>auctor</a:t>
            </a:r>
            <a:r>
              <a:rPr lang="en-US" dirty="0"/>
              <a:t>, </a:t>
            </a:r>
            <a:r>
              <a:rPr lang="en-US" dirty="0" err="1"/>
              <a:t>mattis</a:t>
            </a:r>
            <a:r>
              <a:rPr lang="en-US" dirty="0"/>
              <a:t> </a:t>
            </a:r>
            <a:r>
              <a:rPr lang="en-US" dirty="0" err="1"/>
              <a:t>luctus</a:t>
            </a:r>
            <a:r>
              <a:rPr lang="en-US" dirty="0"/>
              <a:t> dolor. </a:t>
            </a:r>
          </a:p>
        </p:txBody>
      </p:sp>
      <p:sp>
        <p:nvSpPr>
          <p:cNvPr id="14" name="Rectangle 13">
            <a:extLst>
              <a:ext uri="{FF2B5EF4-FFF2-40B4-BE49-F238E27FC236}">
                <a16:creationId xmlns:a16="http://schemas.microsoft.com/office/drawing/2014/main" id="{873621F9-75AE-4F44-8FA1-8B31CE2028E1}"/>
              </a:ext>
            </a:extLst>
          </p:cNvPr>
          <p:cNvSpPr/>
          <p:nvPr/>
        </p:nvSpPr>
        <p:spPr>
          <a:xfrm>
            <a:off x="0" y="6475445"/>
            <a:ext cx="12192000" cy="37273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436690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6F3B67B-9C1F-4088-8D61-AB5D8D47F76B}"/>
              </a:ext>
            </a:extLst>
          </p:cNvPr>
          <p:cNvSpPr/>
          <p:nvPr/>
        </p:nvSpPr>
        <p:spPr>
          <a:xfrm>
            <a:off x="3245660" y="1943100"/>
            <a:ext cx="5422479" cy="4597400"/>
          </a:xfrm>
          <a:prstGeom prst="rect">
            <a:avLst/>
          </a:prstGeom>
          <a:solidFill>
            <a:schemeClr val="accent3">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9561123F-DB21-4E7D-9105-5B01DC1D1557}"/>
              </a:ext>
            </a:extLst>
          </p:cNvPr>
          <p:cNvSpPr txBox="1"/>
          <p:nvPr/>
        </p:nvSpPr>
        <p:spPr>
          <a:xfrm>
            <a:off x="3133725" y="1005409"/>
            <a:ext cx="5924550" cy="707886"/>
          </a:xfrm>
          <a:prstGeom prst="rect">
            <a:avLst/>
          </a:prstGeom>
          <a:noFill/>
        </p:spPr>
        <p:txBody>
          <a:bodyPr wrap="square" rtlCol="0">
            <a:spAutoFit/>
          </a:bodyPr>
          <a:lstStyle/>
          <a:p>
            <a:pPr algn="ctr"/>
            <a:r>
              <a:rPr lang="en-US" sz="4000" dirty="0">
                <a:solidFill>
                  <a:schemeClr val="accent2"/>
                </a:solidFill>
                <a:latin typeface="Aharoni" panose="02010803020104030203" pitchFamily="2" charset="-79"/>
                <a:cs typeface="Aharoni" panose="02010803020104030203" pitchFamily="2" charset="-79"/>
              </a:rPr>
              <a:t>Your Text At A</a:t>
            </a:r>
            <a:r>
              <a:rPr lang="en-US" sz="4000" dirty="0">
                <a:solidFill>
                  <a:schemeClr val="accent3"/>
                </a:solidFill>
                <a:latin typeface="Aharoni" panose="02010803020104030203" pitchFamily="2" charset="-79"/>
                <a:cs typeface="Aharoni" panose="02010803020104030203" pitchFamily="2" charset="-79"/>
              </a:rPr>
              <a:t> </a:t>
            </a:r>
            <a:r>
              <a:rPr lang="en-US" sz="4000" dirty="0">
                <a:solidFill>
                  <a:schemeClr val="bg1"/>
                </a:solidFill>
                <a:latin typeface="Aharoni" panose="02010803020104030203" pitchFamily="2" charset="-79"/>
                <a:cs typeface="Aharoni" panose="02010803020104030203" pitchFamily="2" charset="-79"/>
              </a:rPr>
              <a:t>Glance</a:t>
            </a:r>
          </a:p>
        </p:txBody>
      </p:sp>
      <p:sp>
        <p:nvSpPr>
          <p:cNvPr id="6" name="Oval 5">
            <a:extLst>
              <a:ext uri="{FF2B5EF4-FFF2-40B4-BE49-F238E27FC236}">
                <a16:creationId xmlns:a16="http://schemas.microsoft.com/office/drawing/2014/main" id="{D0F16EC7-6B51-4E10-8AC5-B507F4A40321}"/>
              </a:ext>
            </a:extLst>
          </p:cNvPr>
          <p:cNvSpPr/>
          <p:nvPr/>
        </p:nvSpPr>
        <p:spPr>
          <a:xfrm>
            <a:off x="3642048" y="2208275"/>
            <a:ext cx="622042" cy="62204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a:t>
            </a:r>
          </a:p>
        </p:txBody>
      </p:sp>
      <p:sp>
        <p:nvSpPr>
          <p:cNvPr id="7" name="Oval 6">
            <a:extLst>
              <a:ext uri="{FF2B5EF4-FFF2-40B4-BE49-F238E27FC236}">
                <a16:creationId xmlns:a16="http://schemas.microsoft.com/office/drawing/2014/main" id="{AF149DB4-77B6-49D1-AC97-6F6DC1A2507B}"/>
              </a:ext>
            </a:extLst>
          </p:cNvPr>
          <p:cNvSpPr/>
          <p:nvPr/>
        </p:nvSpPr>
        <p:spPr>
          <a:xfrm>
            <a:off x="3642048" y="3325297"/>
            <a:ext cx="622042" cy="62204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a:t>
            </a:r>
          </a:p>
        </p:txBody>
      </p:sp>
      <p:sp>
        <p:nvSpPr>
          <p:cNvPr id="9" name="Oval 8">
            <a:extLst>
              <a:ext uri="{FF2B5EF4-FFF2-40B4-BE49-F238E27FC236}">
                <a16:creationId xmlns:a16="http://schemas.microsoft.com/office/drawing/2014/main" id="{911BECB4-0DCA-4B8D-AA4C-39E304E2749C}"/>
              </a:ext>
            </a:extLst>
          </p:cNvPr>
          <p:cNvSpPr/>
          <p:nvPr/>
        </p:nvSpPr>
        <p:spPr>
          <a:xfrm>
            <a:off x="3642048" y="4442319"/>
            <a:ext cx="622042" cy="62204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a:t>
            </a:r>
          </a:p>
        </p:txBody>
      </p:sp>
      <p:sp>
        <p:nvSpPr>
          <p:cNvPr id="10" name="Oval 9">
            <a:extLst>
              <a:ext uri="{FF2B5EF4-FFF2-40B4-BE49-F238E27FC236}">
                <a16:creationId xmlns:a16="http://schemas.microsoft.com/office/drawing/2014/main" id="{BFD9788D-8702-40E0-8E70-DE66B0D8B2DF}"/>
              </a:ext>
            </a:extLst>
          </p:cNvPr>
          <p:cNvSpPr/>
          <p:nvPr/>
        </p:nvSpPr>
        <p:spPr>
          <a:xfrm>
            <a:off x="3642048" y="5559341"/>
            <a:ext cx="622042" cy="622042"/>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a:t>
            </a:r>
          </a:p>
        </p:txBody>
      </p:sp>
      <p:sp>
        <p:nvSpPr>
          <p:cNvPr id="11" name="TextBox 10">
            <a:extLst>
              <a:ext uri="{FF2B5EF4-FFF2-40B4-BE49-F238E27FC236}">
                <a16:creationId xmlns:a16="http://schemas.microsoft.com/office/drawing/2014/main" id="{D573DFA9-91D2-420B-82B5-F107DEF01BC7}"/>
              </a:ext>
            </a:extLst>
          </p:cNvPr>
          <p:cNvSpPr txBox="1"/>
          <p:nvPr/>
        </p:nvSpPr>
        <p:spPr>
          <a:xfrm>
            <a:off x="4420826" y="2208275"/>
            <a:ext cx="4144675" cy="646331"/>
          </a:xfrm>
          <a:prstGeom prst="rect">
            <a:avLst/>
          </a:prstGeom>
          <a:noFill/>
        </p:spPr>
        <p:txBody>
          <a:bodyPr wrap="square" rtlCol="0">
            <a:spAutoFit/>
          </a:bodyPr>
          <a:lstStyle/>
          <a:p>
            <a:r>
              <a:rPr lang="en-US" dirty="0">
                <a:solidFill>
                  <a:schemeClr val="bg1"/>
                </a:solidFill>
              </a:rPr>
              <a:t>Lorem ipsum dolor sit </a:t>
            </a:r>
            <a:r>
              <a:rPr lang="en-US" dirty="0" err="1">
                <a:solidFill>
                  <a:schemeClr val="bg1"/>
                </a:solidFill>
              </a:rPr>
              <a:t>amet</a:t>
            </a:r>
            <a:r>
              <a:rPr lang="en-US" dirty="0">
                <a:solidFill>
                  <a:schemeClr val="bg1"/>
                </a:solidFill>
              </a:rPr>
              <a:t>, </a:t>
            </a:r>
            <a:r>
              <a:rPr lang="en-US" dirty="0" err="1">
                <a:solidFill>
                  <a:schemeClr val="bg1"/>
                </a:solidFill>
              </a:rPr>
              <a:t>consectetur</a:t>
            </a:r>
            <a:r>
              <a:rPr lang="en-US" dirty="0">
                <a:solidFill>
                  <a:schemeClr val="bg1"/>
                </a:solidFill>
              </a:rPr>
              <a:t> </a:t>
            </a:r>
            <a:r>
              <a:rPr lang="en-US" dirty="0" err="1">
                <a:solidFill>
                  <a:schemeClr val="bg1"/>
                </a:solidFill>
              </a:rPr>
              <a:t>adipiscing</a:t>
            </a:r>
            <a:r>
              <a:rPr lang="en-US" dirty="0">
                <a:solidFill>
                  <a:schemeClr val="bg1"/>
                </a:solidFill>
              </a:rPr>
              <a:t> </a:t>
            </a:r>
            <a:r>
              <a:rPr lang="en-US" dirty="0" err="1">
                <a:solidFill>
                  <a:schemeClr val="bg1"/>
                </a:solidFill>
              </a:rPr>
              <a:t>elit</a:t>
            </a:r>
            <a:r>
              <a:rPr lang="en-US" dirty="0">
                <a:solidFill>
                  <a:schemeClr val="bg1"/>
                </a:solidFill>
              </a:rPr>
              <a:t>.</a:t>
            </a:r>
          </a:p>
        </p:txBody>
      </p:sp>
      <p:sp>
        <p:nvSpPr>
          <p:cNvPr id="12" name="TextBox 11">
            <a:extLst>
              <a:ext uri="{FF2B5EF4-FFF2-40B4-BE49-F238E27FC236}">
                <a16:creationId xmlns:a16="http://schemas.microsoft.com/office/drawing/2014/main" id="{47852596-94D6-48DF-A414-E749160A99C9}"/>
              </a:ext>
            </a:extLst>
          </p:cNvPr>
          <p:cNvSpPr txBox="1"/>
          <p:nvPr/>
        </p:nvSpPr>
        <p:spPr>
          <a:xfrm>
            <a:off x="4420825" y="3301793"/>
            <a:ext cx="4144675" cy="646331"/>
          </a:xfrm>
          <a:prstGeom prst="rect">
            <a:avLst/>
          </a:prstGeom>
          <a:noFill/>
        </p:spPr>
        <p:txBody>
          <a:bodyPr wrap="square" rtlCol="0">
            <a:spAutoFit/>
          </a:bodyPr>
          <a:lstStyle/>
          <a:p>
            <a:r>
              <a:rPr lang="en-US" dirty="0">
                <a:solidFill>
                  <a:schemeClr val="bg1"/>
                </a:solidFill>
              </a:rPr>
              <a:t>Lorem ipsum dolor sit </a:t>
            </a:r>
            <a:r>
              <a:rPr lang="en-US" dirty="0" err="1">
                <a:solidFill>
                  <a:schemeClr val="bg1"/>
                </a:solidFill>
              </a:rPr>
              <a:t>amet</a:t>
            </a:r>
            <a:r>
              <a:rPr lang="en-US" dirty="0">
                <a:solidFill>
                  <a:schemeClr val="bg1"/>
                </a:solidFill>
              </a:rPr>
              <a:t>, </a:t>
            </a:r>
            <a:r>
              <a:rPr lang="en-US" dirty="0" err="1">
                <a:solidFill>
                  <a:schemeClr val="bg1"/>
                </a:solidFill>
              </a:rPr>
              <a:t>consectetur</a:t>
            </a:r>
            <a:r>
              <a:rPr lang="en-US" dirty="0">
                <a:solidFill>
                  <a:schemeClr val="bg1"/>
                </a:solidFill>
              </a:rPr>
              <a:t> </a:t>
            </a:r>
            <a:r>
              <a:rPr lang="en-US" dirty="0" err="1">
                <a:solidFill>
                  <a:schemeClr val="bg1"/>
                </a:solidFill>
              </a:rPr>
              <a:t>adipiscing</a:t>
            </a:r>
            <a:r>
              <a:rPr lang="en-US" dirty="0">
                <a:solidFill>
                  <a:schemeClr val="bg1"/>
                </a:solidFill>
              </a:rPr>
              <a:t> </a:t>
            </a:r>
            <a:r>
              <a:rPr lang="en-US" dirty="0" err="1">
                <a:solidFill>
                  <a:schemeClr val="bg1"/>
                </a:solidFill>
              </a:rPr>
              <a:t>elit</a:t>
            </a:r>
            <a:r>
              <a:rPr lang="en-US" dirty="0">
                <a:solidFill>
                  <a:schemeClr val="bg1"/>
                </a:solidFill>
              </a:rPr>
              <a:t>.</a:t>
            </a:r>
          </a:p>
        </p:txBody>
      </p:sp>
      <p:sp>
        <p:nvSpPr>
          <p:cNvPr id="13" name="TextBox 12">
            <a:extLst>
              <a:ext uri="{FF2B5EF4-FFF2-40B4-BE49-F238E27FC236}">
                <a16:creationId xmlns:a16="http://schemas.microsoft.com/office/drawing/2014/main" id="{E0071313-F886-4692-BFA6-2876D1EDAAB6}"/>
              </a:ext>
            </a:extLst>
          </p:cNvPr>
          <p:cNvSpPr txBox="1"/>
          <p:nvPr/>
        </p:nvSpPr>
        <p:spPr>
          <a:xfrm>
            <a:off x="4420825" y="4395311"/>
            <a:ext cx="4144675" cy="646331"/>
          </a:xfrm>
          <a:prstGeom prst="rect">
            <a:avLst/>
          </a:prstGeom>
          <a:noFill/>
        </p:spPr>
        <p:txBody>
          <a:bodyPr wrap="square" rtlCol="0">
            <a:spAutoFit/>
          </a:bodyPr>
          <a:lstStyle/>
          <a:p>
            <a:r>
              <a:rPr lang="en-US" dirty="0">
                <a:solidFill>
                  <a:schemeClr val="bg1"/>
                </a:solidFill>
              </a:rPr>
              <a:t>Lorem ipsum dolor sit </a:t>
            </a:r>
            <a:r>
              <a:rPr lang="en-US" dirty="0" err="1">
                <a:solidFill>
                  <a:schemeClr val="bg1"/>
                </a:solidFill>
              </a:rPr>
              <a:t>amet</a:t>
            </a:r>
            <a:r>
              <a:rPr lang="en-US" dirty="0">
                <a:solidFill>
                  <a:schemeClr val="bg1"/>
                </a:solidFill>
              </a:rPr>
              <a:t>, </a:t>
            </a:r>
            <a:r>
              <a:rPr lang="en-US" dirty="0" err="1">
                <a:solidFill>
                  <a:schemeClr val="bg1"/>
                </a:solidFill>
              </a:rPr>
              <a:t>consectetur</a:t>
            </a:r>
            <a:r>
              <a:rPr lang="en-US" dirty="0">
                <a:solidFill>
                  <a:schemeClr val="bg1"/>
                </a:solidFill>
              </a:rPr>
              <a:t> </a:t>
            </a:r>
            <a:r>
              <a:rPr lang="en-US" dirty="0" err="1">
                <a:solidFill>
                  <a:schemeClr val="bg1"/>
                </a:solidFill>
              </a:rPr>
              <a:t>adipiscing</a:t>
            </a:r>
            <a:r>
              <a:rPr lang="en-US" dirty="0">
                <a:solidFill>
                  <a:schemeClr val="bg1"/>
                </a:solidFill>
              </a:rPr>
              <a:t> </a:t>
            </a:r>
            <a:r>
              <a:rPr lang="en-US" dirty="0" err="1">
                <a:solidFill>
                  <a:schemeClr val="bg1"/>
                </a:solidFill>
              </a:rPr>
              <a:t>elit</a:t>
            </a:r>
            <a:r>
              <a:rPr lang="en-US" dirty="0">
                <a:solidFill>
                  <a:schemeClr val="bg1"/>
                </a:solidFill>
              </a:rPr>
              <a:t>.</a:t>
            </a:r>
          </a:p>
        </p:txBody>
      </p:sp>
      <p:sp>
        <p:nvSpPr>
          <p:cNvPr id="14" name="TextBox 13">
            <a:extLst>
              <a:ext uri="{FF2B5EF4-FFF2-40B4-BE49-F238E27FC236}">
                <a16:creationId xmlns:a16="http://schemas.microsoft.com/office/drawing/2014/main" id="{25E34BC8-6AB5-4405-831E-06C3E940BDBF}"/>
              </a:ext>
            </a:extLst>
          </p:cNvPr>
          <p:cNvSpPr txBox="1"/>
          <p:nvPr/>
        </p:nvSpPr>
        <p:spPr>
          <a:xfrm>
            <a:off x="4420825" y="5488829"/>
            <a:ext cx="4144675" cy="646331"/>
          </a:xfrm>
          <a:prstGeom prst="rect">
            <a:avLst/>
          </a:prstGeom>
          <a:noFill/>
        </p:spPr>
        <p:txBody>
          <a:bodyPr wrap="square" rtlCol="0">
            <a:spAutoFit/>
          </a:bodyPr>
          <a:lstStyle/>
          <a:p>
            <a:r>
              <a:rPr lang="en-US" dirty="0">
                <a:solidFill>
                  <a:schemeClr val="bg1"/>
                </a:solidFill>
              </a:rPr>
              <a:t>Lorem ipsum dolor sit </a:t>
            </a:r>
            <a:r>
              <a:rPr lang="en-US" dirty="0" err="1">
                <a:solidFill>
                  <a:schemeClr val="bg1"/>
                </a:solidFill>
              </a:rPr>
              <a:t>amet</a:t>
            </a:r>
            <a:r>
              <a:rPr lang="en-US" dirty="0">
                <a:solidFill>
                  <a:schemeClr val="bg1"/>
                </a:solidFill>
              </a:rPr>
              <a:t>, </a:t>
            </a:r>
            <a:r>
              <a:rPr lang="en-US" dirty="0" err="1">
                <a:solidFill>
                  <a:schemeClr val="bg1"/>
                </a:solidFill>
              </a:rPr>
              <a:t>consectetur</a:t>
            </a:r>
            <a:r>
              <a:rPr lang="en-US" dirty="0">
                <a:solidFill>
                  <a:schemeClr val="bg1"/>
                </a:solidFill>
              </a:rPr>
              <a:t> </a:t>
            </a:r>
            <a:r>
              <a:rPr lang="en-US" dirty="0" err="1">
                <a:solidFill>
                  <a:schemeClr val="bg1"/>
                </a:solidFill>
              </a:rPr>
              <a:t>adipiscing</a:t>
            </a:r>
            <a:r>
              <a:rPr lang="en-US" dirty="0">
                <a:solidFill>
                  <a:schemeClr val="bg1"/>
                </a:solidFill>
              </a:rPr>
              <a:t> </a:t>
            </a:r>
            <a:r>
              <a:rPr lang="en-US" dirty="0" err="1">
                <a:solidFill>
                  <a:schemeClr val="bg1"/>
                </a:solidFill>
              </a:rPr>
              <a:t>elit</a:t>
            </a:r>
            <a:r>
              <a:rPr lang="en-US" dirty="0">
                <a:solidFill>
                  <a:schemeClr val="bg1"/>
                </a:solidFill>
              </a:rPr>
              <a:t>.</a:t>
            </a:r>
          </a:p>
        </p:txBody>
      </p:sp>
      <p:sp>
        <p:nvSpPr>
          <p:cNvPr id="24" name="Rectangle 23">
            <a:extLst>
              <a:ext uri="{FF2B5EF4-FFF2-40B4-BE49-F238E27FC236}">
                <a16:creationId xmlns:a16="http://schemas.microsoft.com/office/drawing/2014/main" id="{1F442530-47A6-4EAE-A0A0-C8CDD0669145}"/>
              </a:ext>
            </a:extLst>
          </p:cNvPr>
          <p:cNvSpPr/>
          <p:nvPr/>
        </p:nvSpPr>
        <p:spPr>
          <a:xfrm rot="10800000">
            <a:off x="11856054" y="-268515"/>
            <a:ext cx="45720" cy="739502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5" name="Graphic 24" descr="Play">
            <a:extLst>
              <a:ext uri="{FF2B5EF4-FFF2-40B4-BE49-F238E27FC236}">
                <a16:creationId xmlns:a16="http://schemas.microsoft.com/office/drawing/2014/main" id="{A95F87D7-2696-4ABA-AD58-CF39274BCB4E}"/>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2727648" y="3179118"/>
            <a:ext cx="914400" cy="914400"/>
          </a:xfrm>
          <a:prstGeom prst="rect">
            <a:avLst/>
          </a:prstGeom>
        </p:spPr>
      </p:pic>
      <p:cxnSp>
        <p:nvCxnSpPr>
          <p:cNvPr id="26" name="Straight Connector 25">
            <a:extLst>
              <a:ext uri="{FF2B5EF4-FFF2-40B4-BE49-F238E27FC236}">
                <a16:creationId xmlns:a16="http://schemas.microsoft.com/office/drawing/2014/main" id="{7DFA2FC5-709C-40A0-8FF6-0762A8CBF985}"/>
              </a:ext>
            </a:extLst>
          </p:cNvPr>
          <p:cNvCxnSpPr/>
          <p:nvPr/>
        </p:nvCxnSpPr>
        <p:spPr>
          <a:xfrm>
            <a:off x="4420825" y="1700973"/>
            <a:ext cx="125206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8" name="Rectangle 17">
            <a:extLst>
              <a:ext uri="{FF2B5EF4-FFF2-40B4-BE49-F238E27FC236}">
                <a16:creationId xmlns:a16="http://schemas.microsoft.com/office/drawing/2014/main" id="{39AA2871-ABDB-480B-B31D-088B545EE7AA}"/>
              </a:ext>
            </a:extLst>
          </p:cNvPr>
          <p:cNvSpPr/>
          <p:nvPr/>
        </p:nvSpPr>
        <p:spPr>
          <a:xfrm>
            <a:off x="-438882" y="2144132"/>
            <a:ext cx="914400" cy="280016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a:extLst>
              <a:ext uri="{FF2B5EF4-FFF2-40B4-BE49-F238E27FC236}">
                <a16:creationId xmlns:a16="http://schemas.microsoft.com/office/drawing/2014/main" id="{4569233B-B39C-4170-9A3F-9017A53D67D2}"/>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7966694" y="4730298"/>
            <a:ext cx="1491528" cy="866049"/>
          </a:xfrm>
          <a:prstGeom prst="rect">
            <a:avLst/>
          </a:prstGeom>
        </p:spPr>
      </p:pic>
    </p:spTree>
    <p:extLst>
      <p:ext uri="{BB962C8B-B14F-4D97-AF65-F5344CB8AC3E}">
        <p14:creationId xmlns:p14="http://schemas.microsoft.com/office/powerpoint/2010/main" val="27945688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close up of a map&#10;&#10;Description automatically generated">
            <a:extLst>
              <a:ext uri="{FF2B5EF4-FFF2-40B4-BE49-F238E27FC236}">
                <a16:creationId xmlns:a16="http://schemas.microsoft.com/office/drawing/2014/main" id="{0ED12BCA-FCF0-4EB8-8585-CDCA79B4D5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7350" y="1266825"/>
            <a:ext cx="3797300" cy="4953000"/>
          </a:xfrm>
          <a:prstGeom prst="rect">
            <a:avLst/>
          </a:prstGeom>
        </p:spPr>
      </p:pic>
      <p:sp>
        <p:nvSpPr>
          <p:cNvPr id="8" name="TextBox 7">
            <a:extLst>
              <a:ext uri="{FF2B5EF4-FFF2-40B4-BE49-F238E27FC236}">
                <a16:creationId xmlns:a16="http://schemas.microsoft.com/office/drawing/2014/main" id="{A954833B-6DED-4532-B93A-1D273B876B63}"/>
              </a:ext>
            </a:extLst>
          </p:cNvPr>
          <p:cNvSpPr txBox="1"/>
          <p:nvPr/>
        </p:nvSpPr>
        <p:spPr>
          <a:xfrm>
            <a:off x="263784" y="244614"/>
            <a:ext cx="8403966" cy="707886"/>
          </a:xfrm>
          <a:prstGeom prst="rect">
            <a:avLst/>
          </a:prstGeom>
          <a:noFill/>
        </p:spPr>
        <p:txBody>
          <a:bodyPr wrap="square" rtlCol="0">
            <a:spAutoFit/>
          </a:bodyPr>
          <a:lstStyle/>
          <a:p>
            <a:r>
              <a:rPr lang="en-US" sz="4000" dirty="0">
                <a:solidFill>
                  <a:schemeClr val="accent1">
                    <a:lumMod val="75000"/>
                  </a:schemeClr>
                </a:solidFill>
                <a:latin typeface="Aharoni" panose="02010803020104030203" pitchFamily="2" charset="-79"/>
                <a:cs typeface="Aharoni" panose="02010803020104030203" pitchFamily="2" charset="-79"/>
              </a:rPr>
              <a:t>Use diagrams to explain parts: </a:t>
            </a:r>
            <a:endParaRPr lang="en-US" sz="4000" dirty="0">
              <a:latin typeface="Aharoni" panose="02010803020104030203" pitchFamily="2" charset="-79"/>
              <a:cs typeface="Aharoni" panose="02010803020104030203" pitchFamily="2" charset="-79"/>
            </a:endParaRPr>
          </a:p>
        </p:txBody>
      </p:sp>
      <p:cxnSp>
        <p:nvCxnSpPr>
          <p:cNvPr id="9" name="Straight Connector 8">
            <a:extLst>
              <a:ext uri="{FF2B5EF4-FFF2-40B4-BE49-F238E27FC236}">
                <a16:creationId xmlns:a16="http://schemas.microsoft.com/office/drawing/2014/main" id="{40BB2146-B1D3-4BF4-BA6D-21986D1E75F1}"/>
              </a:ext>
            </a:extLst>
          </p:cNvPr>
          <p:cNvCxnSpPr>
            <a:cxnSpLocks/>
          </p:cNvCxnSpPr>
          <p:nvPr/>
        </p:nvCxnSpPr>
        <p:spPr>
          <a:xfrm>
            <a:off x="837661" y="913021"/>
            <a:ext cx="1857914"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grpSp>
        <p:nvGrpSpPr>
          <p:cNvPr id="16" name="Group 15">
            <a:extLst>
              <a:ext uri="{FF2B5EF4-FFF2-40B4-BE49-F238E27FC236}">
                <a16:creationId xmlns:a16="http://schemas.microsoft.com/office/drawing/2014/main" id="{5955AA7D-B400-440E-8838-7858F996E3BF}"/>
              </a:ext>
            </a:extLst>
          </p:cNvPr>
          <p:cNvGrpSpPr/>
          <p:nvPr/>
        </p:nvGrpSpPr>
        <p:grpSpPr>
          <a:xfrm>
            <a:off x="6957744" y="3090862"/>
            <a:ext cx="2462481" cy="276224"/>
            <a:chOff x="1547544" y="2652712"/>
            <a:chExt cx="2462481" cy="276224"/>
          </a:xfrm>
        </p:grpSpPr>
        <p:cxnSp>
          <p:nvCxnSpPr>
            <p:cNvPr id="11" name="Straight Connector 10">
              <a:extLst>
                <a:ext uri="{FF2B5EF4-FFF2-40B4-BE49-F238E27FC236}">
                  <a16:creationId xmlns:a16="http://schemas.microsoft.com/office/drawing/2014/main" id="{8DCB7289-B1E4-4761-BCDA-A3B72ED531B3}"/>
                </a:ext>
              </a:extLst>
            </p:cNvPr>
            <p:cNvCxnSpPr>
              <a:cxnSpLocks/>
            </p:cNvCxnSpPr>
            <p:nvPr/>
          </p:nvCxnSpPr>
          <p:spPr>
            <a:xfrm>
              <a:off x="1766618" y="2790825"/>
              <a:ext cx="22434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3" name="Isosceles Triangle 12">
              <a:extLst>
                <a:ext uri="{FF2B5EF4-FFF2-40B4-BE49-F238E27FC236}">
                  <a16:creationId xmlns:a16="http://schemas.microsoft.com/office/drawing/2014/main" id="{7CCA9436-6E67-43C3-A266-8F697EB4CED6}"/>
                </a:ext>
              </a:extLst>
            </p:cNvPr>
            <p:cNvSpPr/>
            <p:nvPr/>
          </p:nvSpPr>
          <p:spPr>
            <a:xfrm rot="16200000">
              <a:off x="1518969" y="2681287"/>
              <a:ext cx="276224" cy="21907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16">
            <a:extLst>
              <a:ext uri="{FF2B5EF4-FFF2-40B4-BE49-F238E27FC236}">
                <a16:creationId xmlns:a16="http://schemas.microsoft.com/office/drawing/2014/main" id="{03FB9015-511A-4BB3-B38E-77D89B6A492A}"/>
              </a:ext>
            </a:extLst>
          </p:cNvPr>
          <p:cNvGrpSpPr/>
          <p:nvPr/>
        </p:nvGrpSpPr>
        <p:grpSpPr>
          <a:xfrm>
            <a:off x="6386244" y="5053010"/>
            <a:ext cx="2462481" cy="276224"/>
            <a:chOff x="1547544" y="2652712"/>
            <a:chExt cx="2462481" cy="276224"/>
          </a:xfrm>
        </p:grpSpPr>
        <p:cxnSp>
          <p:nvCxnSpPr>
            <p:cNvPr id="18" name="Straight Connector 17">
              <a:extLst>
                <a:ext uri="{FF2B5EF4-FFF2-40B4-BE49-F238E27FC236}">
                  <a16:creationId xmlns:a16="http://schemas.microsoft.com/office/drawing/2014/main" id="{A3F9BC39-AD72-42D5-A6B4-1BC8940EA60B}"/>
                </a:ext>
              </a:extLst>
            </p:cNvPr>
            <p:cNvCxnSpPr>
              <a:cxnSpLocks/>
            </p:cNvCxnSpPr>
            <p:nvPr/>
          </p:nvCxnSpPr>
          <p:spPr>
            <a:xfrm>
              <a:off x="1766618" y="2790825"/>
              <a:ext cx="22434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19" name="Isosceles Triangle 18">
              <a:extLst>
                <a:ext uri="{FF2B5EF4-FFF2-40B4-BE49-F238E27FC236}">
                  <a16:creationId xmlns:a16="http://schemas.microsoft.com/office/drawing/2014/main" id="{F95D5F25-16CC-4D48-8149-7C639BD74A65}"/>
                </a:ext>
              </a:extLst>
            </p:cNvPr>
            <p:cNvSpPr/>
            <p:nvPr/>
          </p:nvSpPr>
          <p:spPr>
            <a:xfrm rot="16200000">
              <a:off x="1518969" y="2681287"/>
              <a:ext cx="276224" cy="21907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0" name="Group 19">
            <a:extLst>
              <a:ext uri="{FF2B5EF4-FFF2-40B4-BE49-F238E27FC236}">
                <a16:creationId xmlns:a16="http://schemas.microsoft.com/office/drawing/2014/main" id="{51328C3F-6D63-4093-ABA2-96E1C4C9BE21}"/>
              </a:ext>
            </a:extLst>
          </p:cNvPr>
          <p:cNvGrpSpPr/>
          <p:nvPr/>
        </p:nvGrpSpPr>
        <p:grpSpPr>
          <a:xfrm flipH="1">
            <a:off x="3062019" y="4252910"/>
            <a:ext cx="2462481" cy="276224"/>
            <a:chOff x="1547544" y="2652712"/>
            <a:chExt cx="2462481" cy="276224"/>
          </a:xfrm>
        </p:grpSpPr>
        <p:cxnSp>
          <p:nvCxnSpPr>
            <p:cNvPr id="21" name="Straight Connector 20">
              <a:extLst>
                <a:ext uri="{FF2B5EF4-FFF2-40B4-BE49-F238E27FC236}">
                  <a16:creationId xmlns:a16="http://schemas.microsoft.com/office/drawing/2014/main" id="{C2D08A01-4667-4934-9C59-4A09665AC37E}"/>
                </a:ext>
              </a:extLst>
            </p:cNvPr>
            <p:cNvCxnSpPr>
              <a:cxnSpLocks/>
            </p:cNvCxnSpPr>
            <p:nvPr/>
          </p:nvCxnSpPr>
          <p:spPr>
            <a:xfrm>
              <a:off x="1766618" y="2790825"/>
              <a:ext cx="22434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2" name="Isosceles Triangle 21">
              <a:extLst>
                <a:ext uri="{FF2B5EF4-FFF2-40B4-BE49-F238E27FC236}">
                  <a16:creationId xmlns:a16="http://schemas.microsoft.com/office/drawing/2014/main" id="{4CB73302-AACB-4149-B2D8-C86A09ACB4CA}"/>
                </a:ext>
              </a:extLst>
            </p:cNvPr>
            <p:cNvSpPr/>
            <p:nvPr/>
          </p:nvSpPr>
          <p:spPr>
            <a:xfrm rot="16200000">
              <a:off x="1518969" y="2681287"/>
              <a:ext cx="276224" cy="21907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3" name="Group 22">
            <a:extLst>
              <a:ext uri="{FF2B5EF4-FFF2-40B4-BE49-F238E27FC236}">
                <a16:creationId xmlns:a16="http://schemas.microsoft.com/office/drawing/2014/main" id="{97D4FDDA-FB83-45A4-B4F9-1B851E86272F}"/>
              </a:ext>
            </a:extLst>
          </p:cNvPr>
          <p:cNvGrpSpPr/>
          <p:nvPr/>
        </p:nvGrpSpPr>
        <p:grpSpPr>
          <a:xfrm flipH="1">
            <a:off x="3524250" y="2266944"/>
            <a:ext cx="2462481" cy="276224"/>
            <a:chOff x="1547544" y="2652712"/>
            <a:chExt cx="2462481" cy="276224"/>
          </a:xfrm>
        </p:grpSpPr>
        <p:cxnSp>
          <p:nvCxnSpPr>
            <p:cNvPr id="24" name="Straight Connector 23">
              <a:extLst>
                <a:ext uri="{FF2B5EF4-FFF2-40B4-BE49-F238E27FC236}">
                  <a16:creationId xmlns:a16="http://schemas.microsoft.com/office/drawing/2014/main" id="{6A9AD456-3376-46A7-900E-026644784450}"/>
                </a:ext>
              </a:extLst>
            </p:cNvPr>
            <p:cNvCxnSpPr>
              <a:cxnSpLocks/>
            </p:cNvCxnSpPr>
            <p:nvPr/>
          </p:nvCxnSpPr>
          <p:spPr>
            <a:xfrm>
              <a:off x="1766618" y="2790825"/>
              <a:ext cx="2243407"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5" name="Isosceles Triangle 24">
              <a:extLst>
                <a:ext uri="{FF2B5EF4-FFF2-40B4-BE49-F238E27FC236}">
                  <a16:creationId xmlns:a16="http://schemas.microsoft.com/office/drawing/2014/main" id="{DA24C22F-72F2-4AF1-8AB1-9435E4D24EBD}"/>
                </a:ext>
              </a:extLst>
            </p:cNvPr>
            <p:cNvSpPr/>
            <p:nvPr/>
          </p:nvSpPr>
          <p:spPr>
            <a:xfrm rot="16200000">
              <a:off x="1518969" y="2681287"/>
              <a:ext cx="276224" cy="219074"/>
            </a:xfrm>
            <a:prstGeom prst="triangl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FF96456E-1399-441B-B1F6-13CC7EC570ED}"/>
              </a:ext>
            </a:extLst>
          </p:cNvPr>
          <p:cNvSpPr txBox="1"/>
          <p:nvPr/>
        </p:nvSpPr>
        <p:spPr>
          <a:xfrm>
            <a:off x="1159674" y="1920308"/>
            <a:ext cx="2209001" cy="969496"/>
          </a:xfrm>
          <a:prstGeom prst="rect">
            <a:avLst/>
          </a:prstGeom>
          <a:noFill/>
        </p:spPr>
        <p:txBody>
          <a:bodyPr wrap="square" rtlCol="0">
            <a:spAutoFit/>
          </a:bodyPr>
          <a:lstStyle/>
          <a:p>
            <a:r>
              <a:rPr lang="en-US" sz="1900" b="1" dirty="0"/>
              <a:t>Name of Part:</a:t>
            </a:r>
          </a:p>
          <a:p>
            <a:r>
              <a:rPr lang="en-US" sz="1900" dirty="0"/>
              <a:t>Lorem ipsum dolor </a:t>
            </a:r>
            <a:r>
              <a:rPr lang="en-US" sz="1900" dirty="0" err="1"/>
              <a:t>amet</a:t>
            </a:r>
            <a:r>
              <a:rPr lang="en-US" sz="1900" dirty="0"/>
              <a:t>, </a:t>
            </a:r>
            <a:r>
              <a:rPr lang="en-US" sz="1900" dirty="0" err="1"/>
              <a:t>consectetur</a:t>
            </a:r>
            <a:endParaRPr lang="en-US" sz="1900" dirty="0"/>
          </a:p>
        </p:txBody>
      </p:sp>
      <p:sp>
        <p:nvSpPr>
          <p:cNvPr id="27" name="TextBox 26">
            <a:extLst>
              <a:ext uri="{FF2B5EF4-FFF2-40B4-BE49-F238E27FC236}">
                <a16:creationId xmlns:a16="http://schemas.microsoft.com/office/drawing/2014/main" id="{7CD11BBF-2DFB-401A-A519-2D31FEAE47CF}"/>
              </a:ext>
            </a:extLst>
          </p:cNvPr>
          <p:cNvSpPr txBox="1"/>
          <p:nvPr/>
        </p:nvSpPr>
        <p:spPr>
          <a:xfrm>
            <a:off x="674031" y="3906274"/>
            <a:ext cx="2209001" cy="969496"/>
          </a:xfrm>
          <a:prstGeom prst="rect">
            <a:avLst/>
          </a:prstGeom>
          <a:noFill/>
        </p:spPr>
        <p:txBody>
          <a:bodyPr wrap="square" rtlCol="0">
            <a:spAutoFit/>
          </a:bodyPr>
          <a:lstStyle/>
          <a:p>
            <a:r>
              <a:rPr lang="en-US" sz="1900" b="1" dirty="0"/>
              <a:t>Name of Part:</a:t>
            </a:r>
          </a:p>
          <a:p>
            <a:r>
              <a:rPr lang="en-US" sz="1900" dirty="0"/>
              <a:t>Lorem ipsum dolor </a:t>
            </a:r>
            <a:r>
              <a:rPr lang="en-US" sz="1900" dirty="0" err="1"/>
              <a:t>amet</a:t>
            </a:r>
            <a:r>
              <a:rPr lang="en-US" sz="1900" dirty="0"/>
              <a:t>, </a:t>
            </a:r>
            <a:r>
              <a:rPr lang="en-US" sz="1900" dirty="0" err="1"/>
              <a:t>consectetur</a:t>
            </a:r>
            <a:endParaRPr lang="en-US" sz="1900" dirty="0"/>
          </a:p>
        </p:txBody>
      </p:sp>
      <p:sp>
        <p:nvSpPr>
          <p:cNvPr id="28" name="TextBox 27">
            <a:extLst>
              <a:ext uri="{FF2B5EF4-FFF2-40B4-BE49-F238E27FC236}">
                <a16:creationId xmlns:a16="http://schemas.microsoft.com/office/drawing/2014/main" id="{437CA91B-F4F0-465A-B91E-BC149569F388}"/>
              </a:ext>
            </a:extLst>
          </p:cNvPr>
          <p:cNvSpPr txBox="1"/>
          <p:nvPr/>
        </p:nvSpPr>
        <p:spPr>
          <a:xfrm>
            <a:off x="9639299" y="2744225"/>
            <a:ext cx="2209001" cy="969496"/>
          </a:xfrm>
          <a:prstGeom prst="rect">
            <a:avLst/>
          </a:prstGeom>
          <a:noFill/>
        </p:spPr>
        <p:txBody>
          <a:bodyPr wrap="square" rtlCol="0">
            <a:spAutoFit/>
          </a:bodyPr>
          <a:lstStyle/>
          <a:p>
            <a:r>
              <a:rPr lang="en-US" sz="1900" b="1" dirty="0"/>
              <a:t>Name of Part:</a:t>
            </a:r>
          </a:p>
          <a:p>
            <a:r>
              <a:rPr lang="en-US" sz="1900" dirty="0"/>
              <a:t>Lorem ipsum dolor </a:t>
            </a:r>
            <a:r>
              <a:rPr lang="en-US" sz="1900" dirty="0" err="1"/>
              <a:t>amet</a:t>
            </a:r>
            <a:r>
              <a:rPr lang="en-US" sz="1900" dirty="0"/>
              <a:t>, </a:t>
            </a:r>
            <a:r>
              <a:rPr lang="en-US" sz="1900" dirty="0" err="1"/>
              <a:t>consectetur</a:t>
            </a:r>
            <a:endParaRPr lang="en-US" sz="1900" dirty="0"/>
          </a:p>
        </p:txBody>
      </p:sp>
      <p:sp>
        <p:nvSpPr>
          <p:cNvPr id="29" name="TextBox 28">
            <a:extLst>
              <a:ext uri="{FF2B5EF4-FFF2-40B4-BE49-F238E27FC236}">
                <a16:creationId xmlns:a16="http://schemas.microsoft.com/office/drawing/2014/main" id="{6AC19478-D208-4226-A50A-DDACBECC85AF}"/>
              </a:ext>
            </a:extLst>
          </p:cNvPr>
          <p:cNvSpPr txBox="1"/>
          <p:nvPr/>
        </p:nvSpPr>
        <p:spPr>
          <a:xfrm>
            <a:off x="9067799" y="4706373"/>
            <a:ext cx="2209001" cy="969496"/>
          </a:xfrm>
          <a:prstGeom prst="rect">
            <a:avLst/>
          </a:prstGeom>
          <a:noFill/>
        </p:spPr>
        <p:txBody>
          <a:bodyPr wrap="square" rtlCol="0">
            <a:spAutoFit/>
          </a:bodyPr>
          <a:lstStyle/>
          <a:p>
            <a:r>
              <a:rPr lang="en-US" sz="1900" b="1" dirty="0"/>
              <a:t>Name of Part:</a:t>
            </a:r>
          </a:p>
          <a:p>
            <a:r>
              <a:rPr lang="en-US" sz="1900" dirty="0"/>
              <a:t>Lorem ipsum dolor </a:t>
            </a:r>
            <a:r>
              <a:rPr lang="en-US" sz="1900" dirty="0" err="1"/>
              <a:t>amet</a:t>
            </a:r>
            <a:r>
              <a:rPr lang="en-US" sz="1900" dirty="0"/>
              <a:t>, </a:t>
            </a:r>
            <a:r>
              <a:rPr lang="en-US" sz="1900" dirty="0" err="1"/>
              <a:t>consectetur</a:t>
            </a:r>
            <a:endParaRPr lang="en-US" sz="1900" dirty="0"/>
          </a:p>
        </p:txBody>
      </p:sp>
    </p:spTree>
    <p:extLst>
      <p:ext uri="{BB962C8B-B14F-4D97-AF65-F5344CB8AC3E}">
        <p14:creationId xmlns:p14="http://schemas.microsoft.com/office/powerpoint/2010/main" val="40755542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val 2">
            <a:extLst>
              <a:ext uri="{FF2B5EF4-FFF2-40B4-BE49-F238E27FC236}">
                <a16:creationId xmlns:a16="http://schemas.microsoft.com/office/drawing/2014/main" id="{B863613B-634B-4581-A60E-7D5B4FC3E679}"/>
              </a:ext>
            </a:extLst>
          </p:cNvPr>
          <p:cNvSpPr/>
          <p:nvPr/>
        </p:nvSpPr>
        <p:spPr>
          <a:xfrm>
            <a:off x="3195638" y="1876425"/>
            <a:ext cx="1447800" cy="1447800"/>
          </a:xfrm>
          <a:prstGeom prst="ellipse">
            <a:avLst/>
          </a:prstGeom>
          <a:solidFill>
            <a:schemeClr val="accent3"/>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4" name="Oval 3">
            <a:extLst>
              <a:ext uri="{FF2B5EF4-FFF2-40B4-BE49-F238E27FC236}">
                <a16:creationId xmlns:a16="http://schemas.microsoft.com/office/drawing/2014/main" id="{91A591ED-D853-4E78-AA49-2C52859DD362}"/>
              </a:ext>
            </a:extLst>
          </p:cNvPr>
          <p:cNvSpPr/>
          <p:nvPr/>
        </p:nvSpPr>
        <p:spPr>
          <a:xfrm>
            <a:off x="3300413" y="1981200"/>
            <a:ext cx="1238250" cy="1238250"/>
          </a:xfrm>
          <a:prstGeom prst="ellipse">
            <a:avLst/>
          </a:prstGeom>
          <a:solidFill>
            <a:schemeClr val="tx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 name="TextBox 4">
            <a:extLst>
              <a:ext uri="{FF2B5EF4-FFF2-40B4-BE49-F238E27FC236}">
                <a16:creationId xmlns:a16="http://schemas.microsoft.com/office/drawing/2014/main" id="{2A9BF72F-07D6-4101-A910-89042A779932}"/>
              </a:ext>
            </a:extLst>
          </p:cNvPr>
          <p:cNvSpPr txBox="1"/>
          <p:nvPr/>
        </p:nvSpPr>
        <p:spPr>
          <a:xfrm>
            <a:off x="923924" y="561975"/>
            <a:ext cx="5895976"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dirty="0">
                <a:solidFill>
                  <a:schemeClr val="bg1"/>
                </a:solidFill>
                <a:latin typeface="Aharoni" panose="02010803020104030203" pitchFamily="2" charset="-79"/>
                <a:cs typeface="Aharoni" panose="02010803020104030203" pitchFamily="2" charset="-79"/>
              </a:rPr>
              <a:t>Process Info-Graphic</a:t>
            </a:r>
            <a:endParaRPr kumimoji="0" lang="en-US" sz="4400" b="0" i="0" u="none" strike="noStrike" kern="1200" cap="none" spc="0" normalizeH="0" baseline="0" noProof="0" dirty="0">
              <a:ln>
                <a:noFill/>
              </a:ln>
              <a:solidFill>
                <a:schemeClr val="bg1"/>
              </a:solidFill>
              <a:effectLst/>
              <a:uLnTx/>
              <a:uFillTx/>
              <a:latin typeface="Aharoni" panose="02010803020104030203" pitchFamily="2" charset="-79"/>
              <a:cs typeface="Aharoni" panose="02010803020104030203" pitchFamily="2" charset="-79"/>
            </a:endParaRPr>
          </a:p>
        </p:txBody>
      </p:sp>
      <p:cxnSp>
        <p:nvCxnSpPr>
          <p:cNvPr id="6" name="Straight Connector 5">
            <a:extLst>
              <a:ext uri="{FF2B5EF4-FFF2-40B4-BE49-F238E27FC236}">
                <a16:creationId xmlns:a16="http://schemas.microsoft.com/office/drawing/2014/main" id="{708CAFA8-C6E6-4C6A-9798-D9EE8D272FD6}"/>
              </a:ext>
            </a:extLst>
          </p:cNvPr>
          <p:cNvCxnSpPr>
            <a:cxnSpLocks/>
          </p:cNvCxnSpPr>
          <p:nvPr/>
        </p:nvCxnSpPr>
        <p:spPr>
          <a:xfrm flipV="1">
            <a:off x="1547813" y="1331416"/>
            <a:ext cx="1752600" cy="20388"/>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9" name="Arrow: Chevron 8">
            <a:extLst>
              <a:ext uri="{FF2B5EF4-FFF2-40B4-BE49-F238E27FC236}">
                <a16:creationId xmlns:a16="http://schemas.microsoft.com/office/drawing/2014/main" id="{97F2786C-3C4C-4857-AC1C-0EB90B9A41C5}"/>
              </a:ext>
            </a:extLst>
          </p:cNvPr>
          <p:cNvSpPr/>
          <p:nvPr/>
        </p:nvSpPr>
        <p:spPr>
          <a:xfrm>
            <a:off x="4595815" y="2383937"/>
            <a:ext cx="2952749" cy="476250"/>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1" name="Oval 10">
            <a:extLst>
              <a:ext uri="{FF2B5EF4-FFF2-40B4-BE49-F238E27FC236}">
                <a16:creationId xmlns:a16="http://schemas.microsoft.com/office/drawing/2014/main" id="{121009AD-6777-433F-B33C-AC3EED47DF01}"/>
              </a:ext>
            </a:extLst>
          </p:cNvPr>
          <p:cNvSpPr/>
          <p:nvPr/>
        </p:nvSpPr>
        <p:spPr>
          <a:xfrm>
            <a:off x="7548564" y="1898162"/>
            <a:ext cx="1447800" cy="1447800"/>
          </a:xfrm>
          <a:prstGeom prst="ellipse">
            <a:avLst/>
          </a:prstGeom>
          <a:solidFill>
            <a:schemeClr val="accent3"/>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2" name="Oval 11">
            <a:extLst>
              <a:ext uri="{FF2B5EF4-FFF2-40B4-BE49-F238E27FC236}">
                <a16:creationId xmlns:a16="http://schemas.microsoft.com/office/drawing/2014/main" id="{106738A2-BF6D-4EC8-82D4-D4EA5EEF5C35}"/>
              </a:ext>
            </a:extLst>
          </p:cNvPr>
          <p:cNvSpPr/>
          <p:nvPr/>
        </p:nvSpPr>
        <p:spPr>
          <a:xfrm>
            <a:off x="7653339" y="2002937"/>
            <a:ext cx="1238250" cy="1238250"/>
          </a:xfrm>
          <a:prstGeom prst="ellipse">
            <a:avLst/>
          </a:prstGeom>
          <a:solidFill>
            <a:schemeClr val="tx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55512368-573B-4551-B961-C2D7302DBD7F}"/>
              </a:ext>
            </a:extLst>
          </p:cNvPr>
          <p:cNvSpPr/>
          <p:nvPr/>
        </p:nvSpPr>
        <p:spPr>
          <a:xfrm>
            <a:off x="7830742" y="2180273"/>
            <a:ext cx="883444" cy="883444"/>
          </a:xfrm>
          <a:prstGeom prst="ellipse">
            <a:avLst/>
          </a:prstGeom>
          <a:solidFill>
            <a:schemeClr val="accent3"/>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2904BC67-B82C-439E-9061-2159AF3DF9BF}"/>
              </a:ext>
            </a:extLst>
          </p:cNvPr>
          <p:cNvSpPr/>
          <p:nvPr/>
        </p:nvSpPr>
        <p:spPr>
          <a:xfrm>
            <a:off x="5372100" y="4572000"/>
            <a:ext cx="1447800" cy="1447800"/>
          </a:xfrm>
          <a:prstGeom prst="ellipse">
            <a:avLst/>
          </a:prstGeom>
          <a:solidFill>
            <a:schemeClr val="accent3"/>
          </a:solid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A6148770-5932-4A5C-8BC4-82976E88D0CD}"/>
              </a:ext>
            </a:extLst>
          </p:cNvPr>
          <p:cNvSpPr/>
          <p:nvPr/>
        </p:nvSpPr>
        <p:spPr>
          <a:xfrm>
            <a:off x="5476875" y="4676775"/>
            <a:ext cx="1238250" cy="1238250"/>
          </a:xfrm>
          <a:prstGeom prst="ellipse">
            <a:avLst/>
          </a:prstGeom>
          <a:solidFill>
            <a:schemeClr val="tx1"/>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7" name="Arrow: Chevron 16">
            <a:extLst>
              <a:ext uri="{FF2B5EF4-FFF2-40B4-BE49-F238E27FC236}">
                <a16:creationId xmlns:a16="http://schemas.microsoft.com/office/drawing/2014/main" id="{0F0C1947-C2E1-4EBE-B72A-55000A379319}"/>
              </a:ext>
            </a:extLst>
          </p:cNvPr>
          <p:cNvSpPr/>
          <p:nvPr/>
        </p:nvSpPr>
        <p:spPr>
          <a:xfrm rot="7734028">
            <a:off x="6211031" y="3758947"/>
            <a:ext cx="2077084" cy="467029"/>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8" name="Arrow: Chevron 17">
            <a:extLst>
              <a:ext uri="{FF2B5EF4-FFF2-40B4-BE49-F238E27FC236}">
                <a16:creationId xmlns:a16="http://schemas.microsoft.com/office/drawing/2014/main" id="{7D3C1EDE-0621-41B5-803F-7714A9AB3985}"/>
              </a:ext>
            </a:extLst>
          </p:cNvPr>
          <p:cNvSpPr/>
          <p:nvPr/>
        </p:nvSpPr>
        <p:spPr>
          <a:xfrm rot="13796742">
            <a:off x="3933982" y="3759589"/>
            <a:ext cx="2088238" cy="476250"/>
          </a:xfrm>
          <a:prstGeom prst="chevron">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Oval 22">
            <a:extLst>
              <a:ext uri="{FF2B5EF4-FFF2-40B4-BE49-F238E27FC236}">
                <a16:creationId xmlns:a16="http://schemas.microsoft.com/office/drawing/2014/main" id="{196CE99C-4486-446F-A029-68D69818461A}"/>
              </a:ext>
            </a:extLst>
          </p:cNvPr>
          <p:cNvSpPr/>
          <p:nvPr/>
        </p:nvSpPr>
        <p:spPr>
          <a:xfrm>
            <a:off x="3475996" y="2158603"/>
            <a:ext cx="883444" cy="883444"/>
          </a:xfrm>
          <a:prstGeom prst="ellipse">
            <a:avLst/>
          </a:prstGeom>
          <a:solidFill>
            <a:schemeClr val="accent3"/>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4" name="Oval 23">
            <a:extLst>
              <a:ext uri="{FF2B5EF4-FFF2-40B4-BE49-F238E27FC236}">
                <a16:creationId xmlns:a16="http://schemas.microsoft.com/office/drawing/2014/main" id="{002BD39E-F7A6-4B93-8AB0-6DCB82FFB8D0}"/>
              </a:ext>
            </a:extLst>
          </p:cNvPr>
          <p:cNvSpPr/>
          <p:nvPr/>
        </p:nvSpPr>
        <p:spPr>
          <a:xfrm>
            <a:off x="5661802" y="4854178"/>
            <a:ext cx="883444" cy="883444"/>
          </a:xfrm>
          <a:prstGeom prst="ellipse">
            <a:avLst/>
          </a:prstGeom>
          <a:solidFill>
            <a:schemeClr val="accent3"/>
          </a:solidFill>
          <a:ln w="317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19" name="Graphic 18" descr="Stopwatch">
            <a:extLst>
              <a:ext uri="{FF2B5EF4-FFF2-40B4-BE49-F238E27FC236}">
                <a16:creationId xmlns:a16="http://schemas.microsoft.com/office/drawing/2014/main" id="{C83D1B48-8AD5-4FF3-A14E-EE75364E31A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36671" y="2246447"/>
            <a:ext cx="751096" cy="751096"/>
          </a:xfrm>
          <a:prstGeom prst="rect">
            <a:avLst/>
          </a:prstGeom>
        </p:spPr>
      </p:pic>
      <p:pic>
        <p:nvPicPr>
          <p:cNvPr id="20" name="Graphic 19" descr="Single gear">
            <a:extLst>
              <a:ext uri="{FF2B5EF4-FFF2-40B4-BE49-F238E27FC236}">
                <a16:creationId xmlns:a16="http://schemas.microsoft.com/office/drawing/2014/main" id="{7994FC28-2076-4125-A987-E7C84F01677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720452" y="4917443"/>
            <a:ext cx="751096" cy="751096"/>
          </a:xfrm>
          <a:prstGeom prst="rect">
            <a:avLst/>
          </a:prstGeom>
        </p:spPr>
      </p:pic>
      <p:pic>
        <p:nvPicPr>
          <p:cNvPr id="21" name="Graphic 20" descr="Head with gears">
            <a:extLst>
              <a:ext uri="{FF2B5EF4-FFF2-40B4-BE49-F238E27FC236}">
                <a16:creationId xmlns:a16="http://schemas.microsoft.com/office/drawing/2014/main" id="{82844C1F-A114-46A8-9A64-E382236BC62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930254" y="2224777"/>
            <a:ext cx="751096" cy="751096"/>
          </a:xfrm>
          <a:prstGeom prst="rect">
            <a:avLst/>
          </a:prstGeom>
        </p:spPr>
      </p:pic>
      <p:sp>
        <p:nvSpPr>
          <p:cNvPr id="25" name="Arrow: Chevron 24">
            <a:extLst>
              <a:ext uri="{FF2B5EF4-FFF2-40B4-BE49-F238E27FC236}">
                <a16:creationId xmlns:a16="http://schemas.microsoft.com/office/drawing/2014/main" id="{AFE6BD9C-14EF-40E2-BA3D-A43F5FD3512A}"/>
              </a:ext>
            </a:extLst>
          </p:cNvPr>
          <p:cNvSpPr/>
          <p:nvPr/>
        </p:nvSpPr>
        <p:spPr>
          <a:xfrm>
            <a:off x="5936836" y="2383870"/>
            <a:ext cx="333375" cy="47625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6" name="Arrow: Chevron 25">
            <a:extLst>
              <a:ext uri="{FF2B5EF4-FFF2-40B4-BE49-F238E27FC236}">
                <a16:creationId xmlns:a16="http://schemas.microsoft.com/office/drawing/2014/main" id="{AB3D1BA7-EFAF-4A02-B792-FE7120D4A8C0}"/>
              </a:ext>
            </a:extLst>
          </p:cNvPr>
          <p:cNvSpPr/>
          <p:nvPr/>
        </p:nvSpPr>
        <p:spPr>
          <a:xfrm rot="7714848">
            <a:off x="7161672" y="3650629"/>
            <a:ext cx="334860" cy="478513"/>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7" name="Arrow: Chevron 26">
            <a:extLst>
              <a:ext uri="{FF2B5EF4-FFF2-40B4-BE49-F238E27FC236}">
                <a16:creationId xmlns:a16="http://schemas.microsoft.com/office/drawing/2014/main" id="{9D1820B8-CEC0-47BD-B2D6-F02E07323807}"/>
              </a:ext>
            </a:extLst>
          </p:cNvPr>
          <p:cNvSpPr/>
          <p:nvPr/>
        </p:nvSpPr>
        <p:spPr>
          <a:xfrm rot="2985203">
            <a:off x="4873266" y="3832131"/>
            <a:ext cx="334860" cy="477900"/>
          </a:xfrm>
          <a:prstGeom prst="chevr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8" name="TextBox 27">
            <a:extLst>
              <a:ext uri="{FF2B5EF4-FFF2-40B4-BE49-F238E27FC236}">
                <a16:creationId xmlns:a16="http://schemas.microsoft.com/office/drawing/2014/main" id="{D29AB9A3-9B52-493C-AE35-E0131467586D}"/>
              </a:ext>
            </a:extLst>
          </p:cNvPr>
          <p:cNvSpPr txBox="1"/>
          <p:nvPr/>
        </p:nvSpPr>
        <p:spPr>
          <a:xfrm>
            <a:off x="394645" y="3425287"/>
            <a:ext cx="3053133" cy="1200329"/>
          </a:xfrm>
          <a:prstGeom prst="rect">
            <a:avLst/>
          </a:prstGeom>
          <a:solidFill>
            <a:schemeClr val="bg1"/>
          </a:solid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chemeClr val="accent2"/>
                </a:solidFill>
                <a:effectLst/>
                <a:uLnTx/>
                <a:uFillTx/>
                <a:latin typeface="Calibri" panose="020F0502020204030204"/>
                <a:ea typeface="+mn-ea"/>
                <a:cs typeface="+mn-cs"/>
              </a:rPr>
              <a:t>Add Some Text:</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Lorem Ipsum Dolor Sit </a:t>
            </a:r>
            <a:r>
              <a:rPr kumimoji="0" lang="en-US" sz="1800" b="0" i="0" u="none" strike="noStrike" kern="1200" cap="none" spc="0" normalizeH="0" baseline="0" noProof="0" dirty="0" err="1">
                <a:ln>
                  <a:noFill/>
                </a:ln>
                <a:effectLst/>
                <a:uLnTx/>
                <a:uFillTx/>
                <a:latin typeface="Calibri" panose="020F0502020204030204"/>
                <a:ea typeface="+mn-ea"/>
                <a:cs typeface="+mn-cs"/>
              </a:rPr>
              <a:t>Amet</a:t>
            </a:r>
            <a:r>
              <a:rPr kumimoji="0" lang="en-US" sz="1800" b="0" i="0" u="none" strike="noStrike" kern="1200" cap="none" spc="0" normalizeH="0" baseline="0" noProof="0" dirty="0">
                <a:ln>
                  <a:noFill/>
                </a:ln>
                <a:effectLst/>
                <a:uLnTx/>
                <a:uFillTx/>
                <a:latin typeface="Calibri" panose="020F0502020204030204"/>
                <a:ea typeface="+mn-ea"/>
                <a:cs typeface="+mn-cs"/>
              </a:rPr>
              <a:t>, </a:t>
            </a:r>
            <a:r>
              <a:rPr kumimoji="0" lang="en-US" sz="1800" b="0" i="0" u="none" strike="noStrike" kern="1200" cap="none" spc="0" normalizeH="0" baseline="0" noProof="0" dirty="0" err="1">
                <a:ln>
                  <a:noFill/>
                </a:ln>
                <a:effectLst/>
                <a:uLnTx/>
                <a:uFillTx/>
                <a:latin typeface="Calibri" panose="020F0502020204030204"/>
                <a:ea typeface="+mn-ea"/>
                <a:cs typeface="+mn-cs"/>
              </a:rPr>
              <a:t>Consectetur</a:t>
            </a:r>
            <a:r>
              <a:rPr kumimoji="0" lang="en-US" sz="1800" b="0" i="0" u="none" strike="noStrike" kern="1200" cap="none" spc="0" normalizeH="0" baseline="0" noProof="0" dirty="0">
                <a:ln>
                  <a:noFill/>
                </a:ln>
                <a:effectLst/>
                <a:uLnTx/>
                <a:uFillTx/>
                <a:latin typeface="Calibri" panose="020F0502020204030204"/>
                <a:ea typeface="+mn-ea"/>
                <a:cs typeface="+mn-cs"/>
              </a:rPr>
              <a:t> Lorem Ipsum Dolor Sit </a:t>
            </a:r>
            <a:r>
              <a:rPr kumimoji="0" lang="en-US" sz="1800" b="0" i="0" u="none" strike="noStrike" kern="1200" cap="none" spc="0" normalizeH="0" baseline="0" noProof="0" dirty="0" err="1">
                <a:ln>
                  <a:noFill/>
                </a:ln>
                <a:effectLst/>
                <a:uLnTx/>
                <a:uFillTx/>
                <a:latin typeface="Calibri" panose="020F0502020204030204"/>
                <a:ea typeface="+mn-ea"/>
                <a:cs typeface="+mn-cs"/>
              </a:rPr>
              <a:t>Amet</a:t>
            </a:r>
            <a:r>
              <a:rPr kumimoji="0" lang="en-US" sz="1800" b="0" i="0" u="none" strike="noStrike" kern="1200" cap="none" spc="0" normalizeH="0" baseline="0" noProof="0" dirty="0">
                <a:ln>
                  <a:noFill/>
                </a:ln>
                <a:effectLst/>
                <a:uLnTx/>
                <a:uFillTx/>
                <a:latin typeface="Calibri" panose="020F0502020204030204"/>
                <a:ea typeface="+mn-ea"/>
                <a:cs typeface="+mn-cs"/>
              </a:rPr>
              <a:t>, </a:t>
            </a:r>
            <a:r>
              <a:rPr kumimoji="0" lang="en-US" sz="1800" b="0" i="0" u="none" strike="noStrike" kern="1200" cap="none" spc="0" normalizeH="0" baseline="0" noProof="0" dirty="0" err="1">
                <a:ln>
                  <a:noFill/>
                </a:ln>
                <a:effectLst/>
                <a:uLnTx/>
                <a:uFillTx/>
                <a:latin typeface="Calibri" panose="020F0502020204030204"/>
                <a:ea typeface="+mn-ea"/>
                <a:cs typeface="+mn-cs"/>
              </a:rPr>
              <a:t>Consectetur</a:t>
            </a:r>
            <a:endParaRPr kumimoji="0" lang="en-IN" sz="1800" b="0" i="0" u="none" strike="noStrike" kern="1200" cap="none" spc="0" normalizeH="0" baseline="0" noProof="0" dirty="0">
              <a:ln>
                <a:noFill/>
              </a:ln>
              <a:effectLst/>
              <a:uLnTx/>
              <a:uFillTx/>
              <a:latin typeface="Calibri" panose="020F0502020204030204"/>
              <a:ea typeface="+mn-ea"/>
              <a:cs typeface="+mn-cs"/>
            </a:endParaRPr>
          </a:p>
        </p:txBody>
      </p:sp>
      <p:sp>
        <p:nvSpPr>
          <p:cNvPr id="29" name="TextBox 28">
            <a:extLst>
              <a:ext uri="{FF2B5EF4-FFF2-40B4-BE49-F238E27FC236}">
                <a16:creationId xmlns:a16="http://schemas.microsoft.com/office/drawing/2014/main" id="{6A1CA38C-3EAA-457D-978E-382F96F5846C}"/>
              </a:ext>
            </a:extLst>
          </p:cNvPr>
          <p:cNvSpPr txBox="1"/>
          <p:nvPr/>
        </p:nvSpPr>
        <p:spPr>
          <a:xfrm>
            <a:off x="8681350" y="612197"/>
            <a:ext cx="3053133" cy="120032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chemeClr val="accent2"/>
                </a:solidFill>
                <a:effectLst/>
                <a:uLnTx/>
                <a:uFillTx/>
                <a:latin typeface="Calibri" panose="020F0502020204030204"/>
                <a:ea typeface="+mn-ea"/>
                <a:cs typeface="+mn-cs"/>
              </a:rPr>
              <a:t>Add Some Text: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Lorem Ipsum Dolor Sit </a:t>
            </a:r>
            <a:r>
              <a:rPr kumimoji="0" lang="en-US" sz="1800" b="0" i="0" u="none" strike="noStrike" kern="1200" cap="none" spc="0" normalizeH="0" baseline="0" noProof="0" dirty="0" err="1">
                <a:ln>
                  <a:noFill/>
                </a:ln>
                <a:effectLst/>
                <a:uLnTx/>
                <a:uFillTx/>
                <a:latin typeface="Calibri" panose="020F0502020204030204"/>
                <a:ea typeface="+mn-ea"/>
                <a:cs typeface="+mn-cs"/>
              </a:rPr>
              <a:t>Amet</a:t>
            </a:r>
            <a:r>
              <a:rPr kumimoji="0" lang="en-US" sz="1800" b="0" i="0" u="none" strike="noStrike" kern="1200" cap="none" spc="0" normalizeH="0" baseline="0" noProof="0" dirty="0">
                <a:ln>
                  <a:noFill/>
                </a:ln>
                <a:effectLst/>
                <a:uLnTx/>
                <a:uFillTx/>
                <a:latin typeface="Calibri" panose="020F0502020204030204"/>
                <a:ea typeface="+mn-ea"/>
                <a:cs typeface="+mn-cs"/>
              </a:rPr>
              <a:t>, </a:t>
            </a:r>
            <a:r>
              <a:rPr kumimoji="0" lang="en-US" sz="1800" b="0" i="0" u="none" strike="noStrike" kern="1200" cap="none" spc="0" normalizeH="0" baseline="0" noProof="0" dirty="0" err="1">
                <a:ln>
                  <a:noFill/>
                </a:ln>
                <a:effectLst/>
                <a:uLnTx/>
                <a:uFillTx/>
                <a:latin typeface="Calibri" panose="020F0502020204030204"/>
                <a:ea typeface="+mn-ea"/>
                <a:cs typeface="+mn-cs"/>
              </a:rPr>
              <a:t>Consectetur</a:t>
            </a:r>
            <a:r>
              <a:rPr kumimoji="0" lang="en-US" sz="1800" b="0" i="0" u="none" strike="noStrike" kern="1200" cap="none" spc="0" normalizeH="0" baseline="0" noProof="0" dirty="0">
                <a:ln>
                  <a:noFill/>
                </a:ln>
                <a:effectLst/>
                <a:uLnTx/>
                <a:uFillTx/>
                <a:latin typeface="Calibri" panose="020F0502020204030204"/>
                <a:ea typeface="+mn-ea"/>
                <a:cs typeface="+mn-cs"/>
              </a:rPr>
              <a:t> Lorem Ipsum Dolor Sit </a:t>
            </a:r>
            <a:r>
              <a:rPr kumimoji="0" lang="en-US" sz="1800" b="0" i="0" u="none" strike="noStrike" kern="1200" cap="none" spc="0" normalizeH="0" baseline="0" noProof="0" dirty="0" err="1">
                <a:ln>
                  <a:noFill/>
                </a:ln>
                <a:effectLst/>
                <a:uLnTx/>
                <a:uFillTx/>
                <a:latin typeface="Calibri" panose="020F0502020204030204"/>
                <a:ea typeface="+mn-ea"/>
                <a:cs typeface="+mn-cs"/>
              </a:rPr>
              <a:t>Amet</a:t>
            </a:r>
            <a:r>
              <a:rPr kumimoji="0" lang="en-US" sz="1800" b="0" i="0" u="none" strike="noStrike" kern="1200" cap="none" spc="0" normalizeH="0" baseline="0" noProof="0" dirty="0">
                <a:ln>
                  <a:noFill/>
                </a:ln>
                <a:effectLst/>
                <a:uLnTx/>
                <a:uFillTx/>
                <a:latin typeface="Calibri" panose="020F0502020204030204"/>
                <a:ea typeface="+mn-ea"/>
                <a:cs typeface="+mn-cs"/>
              </a:rPr>
              <a:t>, </a:t>
            </a:r>
            <a:r>
              <a:rPr kumimoji="0" lang="en-US" sz="1800" b="0" i="0" u="none" strike="noStrike" kern="1200" cap="none" spc="0" normalizeH="0" baseline="0" noProof="0" dirty="0" err="1">
                <a:ln>
                  <a:noFill/>
                </a:ln>
                <a:effectLst/>
                <a:uLnTx/>
                <a:uFillTx/>
                <a:latin typeface="Calibri" panose="020F0502020204030204"/>
                <a:ea typeface="+mn-ea"/>
                <a:cs typeface="+mn-cs"/>
              </a:rPr>
              <a:t>Consectetur</a:t>
            </a:r>
            <a:endParaRPr kumimoji="0" lang="en-IN" sz="1800" b="0" i="0" u="none" strike="noStrike" kern="1200" cap="none" spc="0" normalizeH="0" baseline="0" noProof="0" dirty="0">
              <a:ln>
                <a:noFill/>
              </a:ln>
              <a:effectLst/>
              <a:uLnTx/>
              <a:uFillTx/>
              <a:latin typeface="Calibri" panose="020F0502020204030204"/>
              <a:ea typeface="+mn-ea"/>
              <a:cs typeface="+mn-cs"/>
            </a:endParaRPr>
          </a:p>
        </p:txBody>
      </p:sp>
      <p:sp>
        <p:nvSpPr>
          <p:cNvPr id="30" name="TextBox 29">
            <a:extLst>
              <a:ext uri="{FF2B5EF4-FFF2-40B4-BE49-F238E27FC236}">
                <a16:creationId xmlns:a16="http://schemas.microsoft.com/office/drawing/2014/main" id="{02D7DE6B-2412-4766-8908-812EA1930AF5}"/>
              </a:ext>
            </a:extLst>
          </p:cNvPr>
          <p:cNvSpPr txBox="1"/>
          <p:nvPr/>
        </p:nvSpPr>
        <p:spPr>
          <a:xfrm>
            <a:off x="7238578" y="5137457"/>
            <a:ext cx="3053133" cy="1200329"/>
          </a:xfrm>
          <a:prstGeom prst="rect">
            <a:avLst/>
          </a:prstGeom>
          <a:solidFill>
            <a:schemeClr val="bg1"/>
          </a:solid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IN" sz="1800" b="1" i="0" u="none" strike="noStrike" kern="1200" cap="none" spc="0" normalizeH="0" baseline="0" noProof="0" dirty="0">
                <a:ln>
                  <a:noFill/>
                </a:ln>
                <a:solidFill>
                  <a:schemeClr val="accent2"/>
                </a:solidFill>
                <a:effectLst/>
                <a:uLnTx/>
                <a:uFillTx/>
                <a:latin typeface="Calibri" panose="020F0502020204030204"/>
                <a:ea typeface="+mn-ea"/>
                <a:cs typeface="+mn-cs"/>
              </a:rPr>
              <a:t>Add Some Text: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effectLst/>
                <a:uLnTx/>
                <a:uFillTx/>
                <a:latin typeface="Calibri" panose="020F0502020204030204"/>
                <a:ea typeface="+mn-ea"/>
                <a:cs typeface="+mn-cs"/>
              </a:rPr>
              <a:t>Lorem Ipsum Dolor Sit </a:t>
            </a:r>
            <a:r>
              <a:rPr kumimoji="0" lang="en-US" sz="1800" b="0" i="0" u="none" strike="noStrike" kern="1200" cap="none" spc="0" normalizeH="0" baseline="0" noProof="0" dirty="0" err="1">
                <a:ln>
                  <a:noFill/>
                </a:ln>
                <a:effectLst/>
                <a:uLnTx/>
                <a:uFillTx/>
                <a:latin typeface="Calibri" panose="020F0502020204030204"/>
                <a:ea typeface="+mn-ea"/>
                <a:cs typeface="+mn-cs"/>
              </a:rPr>
              <a:t>Amet</a:t>
            </a:r>
            <a:r>
              <a:rPr kumimoji="0" lang="en-US" sz="1800" b="0" i="0" u="none" strike="noStrike" kern="1200" cap="none" spc="0" normalizeH="0" baseline="0" noProof="0" dirty="0">
                <a:ln>
                  <a:noFill/>
                </a:ln>
                <a:effectLst/>
                <a:uLnTx/>
                <a:uFillTx/>
                <a:latin typeface="Calibri" panose="020F0502020204030204"/>
                <a:ea typeface="+mn-ea"/>
                <a:cs typeface="+mn-cs"/>
              </a:rPr>
              <a:t>, </a:t>
            </a:r>
            <a:r>
              <a:rPr kumimoji="0" lang="en-US" sz="1800" b="0" i="0" u="none" strike="noStrike" kern="1200" cap="none" spc="0" normalizeH="0" baseline="0" noProof="0" dirty="0" err="1">
                <a:ln>
                  <a:noFill/>
                </a:ln>
                <a:effectLst/>
                <a:uLnTx/>
                <a:uFillTx/>
                <a:latin typeface="Calibri" panose="020F0502020204030204"/>
                <a:ea typeface="+mn-ea"/>
                <a:cs typeface="+mn-cs"/>
              </a:rPr>
              <a:t>Consectetur</a:t>
            </a:r>
            <a:r>
              <a:rPr kumimoji="0" lang="en-US" sz="1800" b="0" i="0" u="none" strike="noStrike" kern="1200" cap="none" spc="0" normalizeH="0" baseline="0" noProof="0" dirty="0">
                <a:ln>
                  <a:noFill/>
                </a:ln>
                <a:effectLst/>
                <a:uLnTx/>
                <a:uFillTx/>
                <a:latin typeface="Calibri" panose="020F0502020204030204"/>
                <a:ea typeface="+mn-ea"/>
                <a:cs typeface="+mn-cs"/>
              </a:rPr>
              <a:t> Lorem Ipsum Dolor Sit </a:t>
            </a:r>
            <a:r>
              <a:rPr kumimoji="0" lang="en-US" sz="1800" b="0" i="0" u="none" strike="noStrike" kern="1200" cap="none" spc="0" normalizeH="0" baseline="0" noProof="0" dirty="0" err="1">
                <a:ln>
                  <a:noFill/>
                </a:ln>
                <a:effectLst/>
                <a:uLnTx/>
                <a:uFillTx/>
                <a:latin typeface="Calibri" panose="020F0502020204030204"/>
                <a:ea typeface="+mn-ea"/>
                <a:cs typeface="+mn-cs"/>
              </a:rPr>
              <a:t>Amet</a:t>
            </a:r>
            <a:r>
              <a:rPr kumimoji="0" lang="en-US" sz="1800" b="0" i="0" u="none" strike="noStrike" kern="1200" cap="none" spc="0" normalizeH="0" baseline="0" noProof="0" dirty="0">
                <a:ln>
                  <a:noFill/>
                </a:ln>
                <a:effectLst/>
                <a:uLnTx/>
                <a:uFillTx/>
                <a:latin typeface="Calibri" panose="020F0502020204030204"/>
                <a:ea typeface="+mn-ea"/>
                <a:cs typeface="+mn-cs"/>
              </a:rPr>
              <a:t>, </a:t>
            </a:r>
            <a:r>
              <a:rPr kumimoji="0" lang="en-US" sz="1800" b="0" i="0" u="none" strike="noStrike" kern="1200" cap="none" spc="0" normalizeH="0" baseline="0" noProof="0" dirty="0" err="1">
                <a:ln>
                  <a:noFill/>
                </a:ln>
                <a:effectLst/>
                <a:uLnTx/>
                <a:uFillTx/>
                <a:latin typeface="Calibri" panose="020F0502020204030204"/>
                <a:ea typeface="+mn-ea"/>
                <a:cs typeface="+mn-cs"/>
              </a:rPr>
              <a:t>Consectetur</a:t>
            </a:r>
            <a:endParaRPr kumimoji="0" lang="en-IN" sz="1800" b="0" i="0" u="none" strike="noStrike" kern="1200" cap="none" spc="0" normalizeH="0" baseline="0" noProof="0" dirty="0">
              <a:ln>
                <a:noFill/>
              </a:ln>
              <a:effectLst/>
              <a:uLnTx/>
              <a:uFillTx/>
              <a:latin typeface="Calibri" panose="020F0502020204030204"/>
              <a:ea typeface="+mn-ea"/>
              <a:cs typeface="+mn-cs"/>
            </a:endParaRPr>
          </a:p>
        </p:txBody>
      </p:sp>
    </p:spTree>
    <p:extLst>
      <p:ext uri="{BB962C8B-B14F-4D97-AF65-F5344CB8AC3E}">
        <p14:creationId xmlns:p14="http://schemas.microsoft.com/office/powerpoint/2010/main" val="20164186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20">
            <a:extLst>
              <a:ext uri="{FF2B5EF4-FFF2-40B4-BE49-F238E27FC236}">
                <a16:creationId xmlns:a16="http://schemas.microsoft.com/office/drawing/2014/main" id="{1A486751-286A-47F2-8999-B818493713E0}"/>
              </a:ext>
            </a:extLst>
          </p:cNvPr>
          <p:cNvSpPr/>
          <p:nvPr/>
        </p:nvSpPr>
        <p:spPr>
          <a:xfrm rot="9609533">
            <a:off x="10636508" y="-801800"/>
            <a:ext cx="1971476" cy="1971476"/>
          </a:xfrm>
          <a:prstGeom prst="rect">
            <a:avLst/>
          </a:prstGeom>
          <a:solidFill>
            <a:schemeClr val="accent2">
              <a:lumMod val="60000"/>
              <a:lumOff val="40000"/>
              <a:alpha val="82000"/>
            </a:schemeClr>
          </a:solidFill>
          <a:ln w="285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extBox 1">
            <a:extLst>
              <a:ext uri="{FF2B5EF4-FFF2-40B4-BE49-F238E27FC236}">
                <a16:creationId xmlns:a16="http://schemas.microsoft.com/office/drawing/2014/main" id="{01590CD3-B2E2-4B93-893D-61C85DD7A172}"/>
              </a:ext>
            </a:extLst>
          </p:cNvPr>
          <p:cNvSpPr txBox="1"/>
          <p:nvPr/>
        </p:nvSpPr>
        <p:spPr>
          <a:xfrm>
            <a:off x="2171700" y="654690"/>
            <a:ext cx="784860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Aharoni" panose="02010803020104030203" pitchFamily="2" charset="-79"/>
                <a:cs typeface="Aharoni" panose="02010803020104030203" pitchFamily="2" charset="-79"/>
              </a:rPr>
              <a:t>Meet Our Researcher Team.</a:t>
            </a:r>
          </a:p>
        </p:txBody>
      </p:sp>
      <p:cxnSp>
        <p:nvCxnSpPr>
          <p:cNvPr id="3" name="Straight Connector 2">
            <a:extLst>
              <a:ext uri="{FF2B5EF4-FFF2-40B4-BE49-F238E27FC236}">
                <a16:creationId xmlns:a16="http://schemas.microsoft.com/office/drawing/2014/main" id="{51273D22-ACCE-49BD-AD05-65192013196C}"/>
              </a:ext>
            </a:extLst>
          </p:cNvPr>
          <p:cNvCxnSpPr>
            <a:cxnSpLocks/>
          </p:cNvCxnSpPr>
          <p:nvPr/>
        </p:nvCxnSpPr>
        <p:spPr>
          <a:xfrm>
            <a:off x="4568354" y="1412401"/>
            <a:ext cx="10728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65E99DD8-B511-49DC-8420-692B0133C95A}"/>
              </a:ext>
            </a:extLst>
          </p:cNvPr>
          <p:cNvCxnSpPr/>
          <p:nvPr/>
        </p:nvCxnSpPr>
        <p:spPr>
          <a:xfrm>
            <a:off x="0" y="3429000"/>
            <a:ext cx="12192000" cy="0"/>
          </a:xfrm>
          <a:prstGeom prst="line">
            <a:avLst/>
          </a:prstGeom>
          <a:ln w="41275">
            <a:solidFill>
              <a:schemeClr val="accent3"/>
            </a:solidFill>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2A29C15-4498-4508-A0C3-F0C9F8F8F06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67910" y="2391062"/>
            <a:ext cx="2383788" cy="2075876"/>
          </a:xfrm>
          <a:prstGeom prst="hexagon">
            <a:avLst/>
          </a:prstGeom>
          <a:ln w="41275">
            <a:solidFill>
              <a:schemeClr val="accent3"/>
            </a:solidFill>
          </a:ln>
          <a:effectLst/>
        </p:spPr>
      </p:pic>
      <p:sp>
        <p:nvSpPr>
          <p:cNvPr id="12" name="TextBox 11">
            <a:extLst>
              <a:ext uri="{FF2B5EF4-FFF2-40B4-BE49-F238E27FC236}">
                <a16:creationId xmlns:a16="http://schemas.microsoft.com/office/drawing/2014/main" id="{47EEE01B-986B-48DF-8D07-AE22ADCC4D12}"/>
              </a:ext>
            </a:extLst>
          </p:cNvPr>
          <p:cNvSpPr txBox="1"/>
          <p:nvPr/>
        </p:nvSpPr>
        <p:spPr>
          <a:xfrm>
            <a:off x="861758" y="5033700"/>
            <a:ext cx="189345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ea typeface="+mn-ea"/>
                <a:cs typeface="+mn-cs"/>
              </a:rPr>
              <a:t>Name</a:t>
            </a:r>
          </a:p>
        </p:txBody>
      </p:sp>
      <p:sp>
        <p:nvSpPr>
          <p:cNvPr id="13" name="TextBox 12">
            <a:extLst>
              <a:ext uri="{FF2B5EF4-FFF2-40B4-BE49-F238E27FC236}">
                <a16:creationId xmlns:a16="http://schemas.microsoft.com/office/drawing/2014/main" id="{B981660D-650E-474E-92DD-4A7119502CEB}"/>
              </a:ext>
            </a:extLst>
          </p:cNvPr>
          <p:cNvSpPr txBox="1"/>
          <p:nvPr/>
        </p:nvSpPr>
        <p:spPr>
          <a:xfrm>
            <a:off x="6633838" y="5033759"/>
            <a:ext cx="189345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ea typeface="+mn-ea"/>
                <a:cs typeface="+mn-cs"/>
              </a:rPr>
              <a:t>Name</a:t>
            </a:r>
          </a:p>
        </p:txBody>
      </p:sp>
      <p:sp>
        <p:nvSpPr>
          <p:cNvPr id="14" name="TextBox 13">
            <a:extLst>
              <a:ext uri="{FF2B5EF4-FFF2-40B4-BE49-F238E27FC236}">
                <a16:creationId xmlns:a16="http://schemas.microsoft.com/office/drawing/2014/main" id="{6DECE460-6A85-42EF-8520-5DDD24FF7169}"/>
              </a:ext>
            </a:extLst>
          </p:cNvPr>
          <p:cNvSpPr txBox="1"/>
          <p:nvPr/>
        </p:nvSpPr>
        <p:spPr>
          <a:xfrm>
            <a:off x="9519878" y="5033700"/>
            <a:ext cx="189345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ea typeface="+mn-ea"/>
                <a:cs typeface="+mn-cs"/>
              </a:rPr>
              <a:t>Name</a:t>
            </a:r>
          </a:p>
        </p:txBody>
      </p:sp>
      <p:sp>
        <p:nvSpPr>
          <p:cNvPr id="15" name="TextBox 14">
            <a:extLst>
              <a:ext uri="{FF2B5EF4-FFF2-40B4-BE49-F238E27FC236}">
                <a16:creationId xmlns:a16="http://schemas.microsoft.com/office/drawing/2014/main" id="{9BE7995F-AC3F-42AC-B0C6-07731DB55997}"/>
              </a:ext>
            </a:extLst>
          </p:cNvPr>
          <p:cNvSpPr txBox="1"/>
          <p:nvPr/>
        </p:nvSpPr>
        <p:spPr>
          <a:xfrm>
            <a:off x="3747798" y="5033700"/>
            <a:ext cx="1893455"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chemeClr val="bg1"/>
                </a:solidFill>
                <a:effectLst/>
                <a:uLnTx/>
                <a:uFillTx/>
                <a:ea typeface="+mn-ea"/>
                <a:cs typeface="+mn-cs"/>
              </a:rPr>
              <a:t>Name</a:t>
            </a:r>
          </a:p>
        </p:txBody>
      </p:sp>
      <p:sp>
        <p:nvSpPr>
          <p:cNvPr id="16" name="TextBox 15">
            <a:extLst>
              <a:ext uri="{FF2B5EF4-FFF2-40B4-BE49-F238E27FC236}">
                <a16:creationId xmlns:a16="http://schemas.microsoft.com/office/drawing/2014/main" id="{07BC6016-60A2-405E-A057-7DB70972D7EA}"/>
              </a:ext>
            </a:extLst>
          </p:cNvPr>
          <p:cNvSpPr txBox="1"/>
          <p:nvPr/>
        </p:nvSpPr>
        <p:spPr>
          <a:xfrm>
            <a:off x="931484" y="5595931"/>
            <a:ext cx="175768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ea typeface="+mn-ea"/>
                <a:cs typeface="+mn-cs"/>
              </a:rPr>
              <a:t>Lorem Ipsum Dolor Sit </a:t>
            </a:r>
            <a:r>
              <a:rPr kumimoji="0" lang="en-US" sz="2000" b="0" i="0" u="none" strike="noStrike" kern="1200" cap="none" spc="0" normalizeH="0" baseline="0" noProof="0" dirty="0" err="1">
                <a:ln>
                  <a:noFill/>
                </a:ln>
                <a:effectLst/>
                <a:uLnTx/>
                <a:uFillTx/>
                <a:ea typeface="+mn-ea"/>
                <a:cs typeface="+mn-cs"/>
              </a:rPr>
              <a:t>Amet</a:t>
            </a:r>
            <a:r>
              <a:rPr kumimoji="0" lang="en-US" sz="2000" b="0" i="0" u="none" strike="noStrike" kern="1200" cap="none" spc="0" normalizeH="0" baseline="0" noProof="0" dirty="0">
                <a:ln>
                  <a:noFill/>
                </a:ln>
                <a:effectLst/>
                <a:uLnTx/>
                <a:uFillTx/>
                <a:ea typeface="+mn-ea"/>
                <a:cs typeface="+mn-cs"/>
              </a:rPr>
              <a:t>. </a:t>
            </a:r>
          </a:p>
        </p:txBody>
      </p:sp>
      <p:sp>
        <p:nvSpPr>
          <p:cNvPr id="17" name="TextBox 16">
            <a:extLst>
              <a:ext uri="{FF2B5EF4-FFF2-40B4-BE49-F238E27FC236}">
                <a16:creationId xmlns:a16="http://schemas.microsoft.com/office/drawing/2014/main" id="{4CC9A082-40EA-4254-BF9E-89A4A4782259}"/>
              </a:ext>
            </a:extLst>
          </p:cNvPr>
          <p:cNvSpPr txBox="1"/>
          <p:nvPr/>
        </p:nvSpPr>
        <p:spPr>
          <a:xfrm>
            <a:off x="9584078" y="5595931"/>
            <a:ext cx="175768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ea typeface="+mn-ea"/>
                <a:cs typeface="+mn-cs"/>
              </a:rPr>
              <a:t>Lorem Ipsum Dolor Sit </a:t>
            </a:r>
            <a:r>
              <a:rPr kumimoji="0" lang="en-US" sz="2000" b="0" i="0" u="none" strike="noStrike" kern="1200" cap="none" spc="0" normalizeH="0" baseline="0" noProof="0" dirty="0" err="1">
                <a:ln>
                  <a:noFill/>
                </a:ln>
                <a:effectLst/>
                <a:uLnTx/>
                <a:uFillTx/>
                <a:ea typeface="+mn-ea"/>
                <a:cs typeface="+mn-cs"/>
              </a:rPr>
              <a:t>Amet</a:t>
            </a:r>
            <a:r>
              <a:rPr kumimoji="0" lang="en-US" sz="2000" b="0" i="0" u="none" strike="noStrike" kern="1200" cap="none" spc="0" normalizeH="0" baseline="0" noProof="0" dirty="0">
                <a:ln>
                  <a:noFill/>
                </a:ln>
                <a:effectLst/>
                <a:uLnTx/>
                <a:uFillTx/>
                <a:ea typeface="+mn-ea"/>
                <a:cs typeface="+mn-cs"/>
              </a:rPr>
              <a:t>. </a:t>
            </a:r>
          </a:p>
        </p:txBody>
      </p:sp>
      <p:sp>
        <p:nvSpPr>
          <p:cNvPr id="18" name="TextBox 17">
            <a:extLst>
              <a:ext uri="{FF2B5EF4-FFF2-40B4-BE49-F238E27FC236}">
                <a16:creationId xmlns:a16="http://schemas.microsoft.com/office/drawing/2014/main" id="{AEE3F3AA-501B-4E6A-9A00-9F4716E87E69}"/>
              </a:ext>
            </a:extLst>
          </p:cNvPr>
          <p:cNvSpPr txBox="1"/>
          <p:nvPr/>
        </p:nvSpPr>
        <p:spPr>
          <a:xfrm>
            <a:off x="6701722" y="5595932"/>
            <a:ext cx="175768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ea typeface="+mn-ea"/>
                <a:cs typeface="+mn-cs"/>
              </a:rPr>
              <a:t>Lorem Ipsum Dolor Sit </a:t>
            </a:r>
            <a:r>
              <a:rPr kumimoji="0" lang="en-US" sz="2000" b="0" i="0" u="none" strike="noStrike" kern="1200" cap="none" spc="0" normalizeH="0" baseline="0" noProof="0" dirty="0" err="1">
                <a:ln>
                  <a:noFill/>
                </a:ln>
                <a:effectLst/>
                <a:uLnTx/>
                <a:uFillTx/>
                <a:ea typeface="+mn-ea"/>
                <a:cs typeface="+mn-cs"/>
              </a:rPr>
              <a:t>Amet</a:t>
            </a:r>
            <a:r>
              <a:rPr kumimoji="0" lang="en-US" sz="2000" b="0" i="0" u="none" strike="noStrike" kern="1200" cap="none" spc="0" normalizeH="0" baseline="0" noProof="0" dirty="0">
                <a:ln>
                  <a:noFill/>
                </a:ln>
                <a:effectLst/>
                <a:uLnTx/>
                <a:uFillTx/>
                <a:ea typeface="+mn-ea"/>
                <a:cs typeface="+mn-cs"/>
              </a:rPr>
              <a:t>. </a:t>
            </a:r>
          </a:p>
        </p:txBody>
      </p:sp>
      <p:sp>
        <p:nvSpPr>
          <p:cNvPr id="19" name="TextBox 18">
            <a:extLst>
              <a:ext uri="{FF2B5EF4-FFF2-40B4-BE49-F238E27FC236}">
                <a16:creationId xmlns:a16="http://schemas.microsoft.com/office/drawing/2014/main" id="{90CD74E9-EA7E-472E-8862-265C75B874EB}"/>
              </a:ext>
            </a:extLst>
          </p:cNvPr>
          <p:cNvSpPr txBox="1"/>
          <p:nvPr/>
        </p:nvSpPr>
        <p:spPr>
          <a:xfrm>
            <a:off x="3815682" y="5600462"/>
            <a:ext cx="1757686"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a:noFill/>
                </a:ln>
                <a:effectLst/>
                <a:uLnTx/>
                <a:uFillTx/>
                <a:ea typeface="+mn-ea"/>
                <a:cs typeface="+mn-cs"/>
              </a:rPr>
              <a:t>Lorem Ipsum Dolor Sit </a:t>
            </a:r>
            <a:r>
              <a:rPr kumimoji="0" lang="en-US" sz="2000" b="0" i="0" u="none" strike="noStrike" kern="1200" cap="none" spc="0" normalizeH="0" baseline="0" noProof="0" dirty="0" err="1">
                <a:ln>
                  <a:noFill/>
                </a:ln>
                <a:effectLst/>
                <a:uLnTx/>
                <a:uFillTx/>
                <a:ea typeface="+mn-ea"/>
                <a:cs typeface="+mn-cs"/>
              </a:rPr>
              <a:t>Amet</a:t>
            </a:r>
            <a:r>
              <a:rPr kumimoji="0" lang="en-US" sz="2000" b="0" i="0" u="none" strike="noStrike" kern="1200" cap="none" spc="0" normalizeH="0" baseline="0" noProof="0" dirty="0">
                <a:ln>
                  <a:noFill/>
                </a:ln>
                <a:effectLst/>
                <a:uLnTx/>
                <a:uFillTx/>
                <a:ea typeface="+mn-ea"/>
                <a:cs typeface="+mn-cs"/>
              </a:rPr>
              <a:t>. </a:t>
            </a:r>
          </a:p>
        </p:txBody>
      </p:sp>
      <p:sp>
        <p:nvSpPr>
          <p:cNvPr id="20" name="Diagonal Stripe 19">
            <a:extLst>
              <a:ext uri="{FF2B5EF4-FFF2-40B4-BE49-F238E27FC236}">
                <a16:creationId xmlns:a16="http://schemas.microsoft.com/office/drawing/2014/main" id="{F8DB02A4-2B25-4C80-BA46-88176543ED15}"/>
              </a:ext>
            </a:extLst>
          </p:cNvPr>
          <p:cNvSpPr/>
          <p:nvPr/>
        </p:nvSpPr>
        <p:spPr>
          <a:xfrm>
            <a:off x="0" y="0"/>
            <a:ext cx="3149599" cy="3149599"/>
          </a:xfrm>
          <a:prstGeom prst="diagStripe">
            <a:avLst/>
          </a:prstGeom>
          <a:solidFill>
            <a:schemeClr val="accent2">
              <a:lumMod val="20000"/>
              <a:lumOff val="80000"/>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7" name="Picture 26">
            <a:extLst>
              <a:ext uri="{FF2B5EF4-FFF2-40B4-BE49-F238E27FC236}">
                <a16:creationId xmlns:a16="http://schemas.microsoft.com/office/drawing/2014/main" id="{82B82EBB-0866-4EED-8D4B-2801FC487D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7347" y="2391062"/>
            <a:ext cx="2357047" cy="2075876"/>
          </a:xfrm>
          <a:prstGeom prst="hexagon">
            <a:avLst/>
          </a:prstGeom>
          <a:ln w="41275">
            <a:solidFill>
              <a:schemeClr val="accent3"/>
            </a:solidFill>
          </a:ln>
          <a:effectLst/>
        </p:spPr>
      </p:pic>
      <p:pic>
        <p:nvPicPr>
          <p:cNvPr id="28" name="Picture 27">
            <a:extLst>
              <a:ext uri="{FF2B5EF4-FFF2-40B4-BE49-F238E27FC236}">
                <a16:creationId xmlns:a16="http://schemas.microsoft.com/office/drawing/2014/main" id="{9FB46EB2-2599-46F2-9CF3-2DE63451C37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80462" y="2391062"/>
            <a:ext cx="2244438" cy="2075876"/>
          </a:xfrm>
          <a:prstGeom prst="hexagon">
            <a:avLst/>
          </a:prstGeom>
          <a:ln w="41275">
            <a:solidFill>
              <a:schemeClr val="accent3"/>
            </a:solidFill>
          </a:ln>
          <a:effectLst/>
        </p:spPr>
      </p:pic>
      <p:pic>
        <p:nvPicPr>
          <p:cNvPr id="29" name="Picture 28">
            <a:extLst>
              <a:ext uri="{FF2B5EF4-FFF2-40B4-BE49-F238E27FC236}">
                <a16:creationId xmlns:a16="http://schemas.microsoft.com/office/drawing/2014/main" id="{13C23BCC-51CF-4F5D-8922-56B24556E7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02483" y="2391062"/>
            <a:ext cx="2244438" cy="2075876"/>
          </a:xfrm>
          <a:prstGeom prst="hexagon">
            <a:avLst/>
          </a:prstGeom>
          <a:ln w="41275">
            <a:solidFill>
              <a:schemeClr val="accent3"/>
            </a:solidFill>
          </a:ln>
          <a:effectLst/>
        </p:spPr>
      </p:pic>
    </p:spTree>
    <p:extLst>
      <p:ext uri="{BB962C8B-B14F-4D97-AF65-F5344CB8AC3E}">
        <p14:creationId xmlns:p14="http://schemas.microsoft.com/office/powerpoint/2010/main" val="3312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9BEDAD15-3D9E-433E-82F8-56ECC41E5EB1}"/>
              </a:ext>
            </a:extLst>
          </p:cNvPr>
          <p:cNvSpPr txBox="1"/>
          <p:nvPr/>
        </p:nvSpPr>
        <p:spPr>
          <a:xfrm>
            <a:off x="323460" y="261257"/>
            <a:ext cx="5401065" cy="523220"/>
          </a:xfrm>
          <a:prstGeom prst="rect">
            <a:avLst/>
          </a:prstGeom>
          <a:noFill/>
        </p:spPr>
        <p:txBody>
          <a:bodyPr wrap="square" rtlCol="0">
            <a:spAutoFit/>
          </a:bodyPr>
          <a:lstStyle/>
          <a:p>
            <a:r>
              <a:rPr lang="en-US" sz="2800" dirty="0">
                <a:latin typeface="Aharoni" panose="02010803020104030203" pitchFamily="2" charset="-79"/>
                <a:cs typeface="Aharoni" panose="02010803020104030203" pitchFamily="2" charset="-79"/>
              </a:rPr>
              <a:t>Give main features of a topic</a:t>
            </a:r>
          </a:p>
        </p:txBody>
      </p:sp>
      <p:sp>
        <p:nvSpPr>
          <p:cNvPr id="11" name="Oval 10">
            <a:extLst>
              <a:ext uri="{FF2B5EF4-FFF2-40B4-BE49-F238E27FC236}">
                <a16:creationId xmlns:a16="http://schemas.microsoft.com/office/drawing/2014/main" id="{7AFFBEB7-2F97-44BF-8F33-43BC9A8E4FD8}"/>
              </a:ext>
            </a:extLst>
          </p:cNvPr>
          <p:cNvSpPr/>
          <p:nvPr/>
        </p:nvSpPr>
        <p:spPr>
          <a:xfrm>
            <a:off x="4506245" y="1586934"/>
            <a:ext cx="3684133" cy="3684132"/>
          </a:xfrm>
          <a:prstGeom prst="ellipse">
            <a:avLst/>
          </a:prstGeom>
          <a:noFill/>
          <a:ln w="3492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solidFill>
                  <a:schemeClr val="bg1"/>
                </a:solidFill>
              </a:rPr>
              <a:t>Title</a:t>
            </a:r>
          </a:p>
          <a:p>
            <a:pPr algn="ctr"/>
            <a:r>
              <a:rPr lang="en-US" sz="3200" b="1" dirty="0">
                <a:solidFill>
                  <a:schemeClr val="bg1"/>
                </a:solidFill>
              </a:rPr>
              <a:t>Heading</a:t>
            </a:r>
          </a:p>
          <a:p>
            <a:pPr algn="ctr"/>
            <a:r>
              <a:rPr lang="en-US" sz="3200" b="1" dirty="0">
                <a:solidFill>
                  <a:schemeClr val="bg1"/>
                </a:solidFill>
              </a:rPr>
              <a:t>Here</a:t>
            </a:r>
            <a:endParaRPr lang="en-US" sz="2400" b="1" dirty="0">
              <a:solidFill>
                <a:schemeClr val="bg1"/>
              </a:solidFill>
            </a:endParaRPr>
          </a:p>
        </p:txBody>
      </p:sp>
      <p:sp>
        <p:nvSpPr>
          <p:cNvPr id="12" name="Oval 11">
            <a:extLst>
              <a:ext uri="{FF2B5EF4-FFF2-40B4-BE49-F238E27FC236}">
                <a16:creationId xmlns:a16="http://schemas.microsoft.com/office/drawing/2014/main" id="{267FAB94-2FA1-449D-B5F4-A2D852C122E0}"/>
              </a:ext>
            </a:extLst>
          </p:cNvPr>
          <p:cNvSpPr/>
          <p:nvPr/>
        </p:nvSpPr>
        <p:spPr>
          <a:xfrm>
            <a:off x="4865869" y="1359174"/>
            <a:ext cx="1030920" cy="10309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01</a:t>
            </a:r>
            <a:endParaRPr lang="en-US" dirty="0"/>
          </a:p>
        </p:txBody>
      </p:sp>
      <p:sp>
        <p:nvSpPr>
          <p:cNvPr id="13" name="Oval 12">
            <a:extLst>
              <a:ext uri="{FF2B5EF4-FFF2-40B4-BE49-F238E27FC236}">
                <a16:creationId xmlns:a16="http://schemas.microsoft.com/office/drawing/2014/main" id="{1EFA6B14-1BDB-48B8-B9F3-BE2A6EF84028}"/>
              </a:ext>
            </a:extLst>
          </p:cNvPr>
          <p:cNvSpPr/>
          <p:nvPr/>
        </p:nvSpPr>
        <p:spPr>
          <a:xfrm>
            <a:off x="6799836" y="1359174"/>
            <a:ext cx="1030920" cy="10309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06</a:t>
            </a:r>
            <a:endParaRPr lang="en-US" dirty="0"/>
          </a:p>
        </p:txBody>
      </p:sp>
      <p:sp>
        <p:nvSpPr>
          <p:cNvPr id="14" name="Oval 13">
            <a:extLst>
              <a:ext uri="{FF2B5EF4-FFF2-40B4-BE49-F238E27FC236}">
                <a16:creationId xmlns:a16="http://schemas.microsoft.com/office/drawing/2014/main" id="{09C2E95E-D33B-46AD-98A0-8CFB5FC6D6A9}"/>
              </a:ext>
            </a:extLst>
          </p:cNvPr>
          <p:cNvSpPr/>
          <p:nvPr/>
        </p:nvSpPr>
        <p:spPr>
          <a:xfrm>
            <a:off x="7674917" y="2913540"/>
            <a:ext cx="1030920" cy="10309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05</a:t>
            </a:r>
            <a:endParaRPr lang="en-US" dirty="0"/>
          </a:p>
        </p:txBody>
      </p:sp>
      <p:sp>
        <p:nvSpPr>
          <p:cNvPr id="15" name="Oval 14">
            <a:extLst>
              <a:ext uri="{FF2B5EF4-FFF2-40B4-BE49-F238E27FC236}">
                <a16:creationId xmlns:a16="http://schemas.microsoft.com/office/drawing/2014/main" id="{8B346E76-9AA5-4054-8E0E-7A5DA44CBC8E}"/>
              </a:ext>
            </a:extLst>
          </p:cNvPr>
          <p:cNvSpPr/>
          <p:nvPr/>
        </p:nvSpPr>
        <p:spPr>
          <a:xfrm>
            <a:off x="4018755" y="2913540"/>
            <a:ext cx="1030920" cy="10309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02</a:t>
            </a:r>
            <a:endParaRPr lang="en-US" dirty="0"/>
          </a:p>
        </p:txBody>
      </p:sp>
      <p:sp>
        <p:nvSpPr>
          <p:cNvPr id="16" name="Oval 15">
            <a:extLst>
              <a:ext uri="{FF2B5EF4-FFF2-40B4-BE49-F238E27FC236}">
                <a16:creationId xmlns:a16="http://schemas.microsoft.com/office/drawing/2014/main" id="{EB4FB456-E5CD-438E-BD43-60A1EB582779}"/>
              </a:ext>
            </a:extLst>
          </p:cNvPr>
          <p:cNvSpPr/>
          <p:nvPr/>
        </p:nvSpPr>
        <p:spPr>
          <a:xfrm>
            <a:off x="4865869" y="4467907"/>
            <a:ext cx="1030920" cy="103091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03</a:t>
            </a:r>
            <a:endParaRPr lang="en-US" dirty="0"/>
          </a:p>
        </p:txBody>
      </p:sp>
      <p:sp>
        <p:nvSpPr>
          <p:cNvPr id="17" name="Oval 16">
            <a:extLst>
              <a:ext uri="{FF2B5EF4-FFF2-40B4-BE49-F238E27FC236}">
                <a16:creationId xmlns:a16="http://schemas.microsoft.com/office/drawing/2014/main" id="{9F4C015B-526B-47C4-9CA2-28D89C51148D}"/>
              </a:ext>
            </a:extLst>
          </p:cNvPr>
          <p:cNvSpPr/>
          <p:nvPr/>
        </p:nvSpPr>
        <p:spPr>
          <a:xfrm>
            <a:off x="6799836" y="4467907"/>
            <a:ext cx="1030920" cy="1030919"/>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04</a:t>
            </a:r>
            <a:endParaRPr lang="en-US" dirty="0"/>
          </a:p>
        </p:txBody>
      </p:sp>
      <p:sp>
        <p:nvSpPr>
          <p:cNvPr id="18" name="TextBox 17">
            <a:extLst>
              <a:ext uri="{FF2B5EF4-FFF2-40B4-BE49-F238E27FC236}">
                <a16:creationId xmlns:a16="http://schemas.microsoft.com/office/drawing/2014/main" id="{FCA1685E-351C-40E9-9FA5-382DB2D64D3C}"/>
              </a:ext>
            </a:extLst>
          </p:cNvPr>
          <p:cNvSpPr txBox="1"/>
          <p:nvPr/>
        </p:nvSpPr>
        <p:spPr>
          <a:xfrm>
            <a:off x="1399212" y="1669800"/>
            <a:ext cx="2209001" cy="969496"/>
          </a:xfrm>
          <a:prstGeom prst="rect">
            <a:avLst/>
          </a:prstGeom>
          <a:noFill/>
        </p:spPr>
        <p:txBody>
          <a:bodyPr wrap="square" rtlCol="0">
            <a:spAutoFit/>
          </a:bodyPr>
          <a:lstStyle/>
          <a:p>
            <a:r>
              <a:rPr lang="en-US" sz="1900" b="1" dirty="0"/>
              <a:t>Add Text Here:</a:t>
            </a:r>
          </a:p>
          <a:p>
            <a:r>
              <a:rPr lang="en-US" sz="1900" dirty="0"/>
              <a:t>Lorem ipsum dolor </a:t>
            </a:r>
            <a:r>
              <a:rPr lang="en-US" sz="1900" dirty="0" err="1"/>
              <a:t>amet</a:t>
            </a:r>
            <a:r>
              <a:rPr lang="en-US" sz="1900" dirty="0"/>
              <a:t>, </a:t>
            </a:r>
            <a:r>
              <a:rPr lang="en-US" sz="1900" dirty="0" err="1"/>
              <a:t>consectetur</a:t>
            </a:r>
            <a:endParaRPr lang="en-US" sz="1900" dirty="0"/>
          </a:p>
        </p:txBody>
      </p:sp>
      <p:sp>
        <p:nvSpPr>
          <p:cNvPr id="19" name="TextBox 18">
            <a:extLst>
              <a:ext uri="{FF2B5EF4-FFF2-40B4-BE49-F238E27FC236}">
                <a16:creationId xmlns:a16="http://schemas.microsoft.com/office/drawing/2014/main" id="{0A9A4FAA-239F-420B-9CA3-8C32D5F1F30B}"/>
              </a:ext>
            </a:extLst>
          </p:cNvPr>
          <p:cNvSpPr txBox="1"/>
          <p:nvPr/>
        </p:nvSpPr>
        <p:spPr>
          <a:xfrm>
            <a:off x="1399212" y="3428999"/>
            <a:ext cx="2209001" cy="969496"/>
          </a:xfrm>
          <a:prstGeom prst="rect">
            <a:avLst/>
          </a:prstGeom>
          <a:noFill/>
        </p:spPr>
        <p:txBody>
          <a:bodyPr wrap="square" rtlCol="0">
            <a:spAutoFit/>
          </a:bodyPr>
          <a:lstStyle/>
          <a:p>
            <a:r>
              <a:rPr lang="en-US" sz="1900" b="1" dirty="0"/>
              <a:t>Add Text Here:</a:t>
            </a:r>
          </a:p>
          <a:p>
            <a:r>
              <a:rPr lang="en-US" sz="1900" dirty="0"/>
              <a:t>Lorem ipsum dolor </a:t>
            </a:r>
            <a:r>
              <a:rPr lang="en-US" sz="1900" dirty="0" err="1"/>
              <a:t>amet</a:t>
            </a:r>
            <a:r>
              <a:rPr lang="en-US" sz="1900" dirty="0"/>
              <a:t>, </a:t>
            </a:r>
            <a:r>
              <a:rPr lang="en-US" sz="1900" dirty="0" err="1"/>
              <a:t>consectetur</a:t>
            </a:r>
            <a:endParaRPr lang="en-US" sz="1900" dirty="0"/>
          </a:p>
        </p:txBody>
      </p:sp>
      <p:sp>
        <p:nvSpPr>
          <p:cNvPr id="21" name="TextBox 20">
            <a:extLst>
              <a:ext uri="{FF2B5EF4-FFF2-40B4-BE49-F238E27FC236}">
                <a16:creationId xmlns:a16="http://schemas.microsoft.com/office/drawing/2014/main" id="{CD5ADD61-C055-4DAE-A68F-365799C1689D}"/>
              </a:ext>
            </a:extLst>
          </p:cNvPr>
          <p:cNvSpPr txBox="1"/>
          <p:nvPr/>
        </p:nvSpPr>
        <p:spPr>
          <a:xfrm>
            <a:off x="1399212" y="5188198"/>
            <a:ext cx="2209001" cy="969496"/>
          </a:xfrm>
          <a:prstGeom prst="rect">
            <a:avLst/>
          </a:prstGeom>
          <a:noFill/>
        </p:spPr>
        <p:txBody>
          <a:bodyPr wrap="square" rtlCol="0">
            <a:spAutoFit/>
          </a:bodyPr>
          <a:lstStyle/>
          <a:p>
            <a:r>
              <a:rPr lang="en-US" sz="1900" b="1" dirty="0"/>
              <a:t>Add Text Here:</a:t>
            </a:r>
          </a:p>
          <a:p>
            <a:r>
              <a:rPr lang="en-US" sz="1900" dirty="0"/>
              <a:t>Lorem ipsum dolor </a:t>
            </a:r>
            <a:r>
              <a:rPr lang="en-US" sz="1900" dirty="0" err="1"/>
              <a:t>amet</a:t>
            </a:r>
            <a:r>
              <a:rPr lang="en-US" sz="1900" dirty="0"/>
              <a:t>, </a:t>
            </a:r>
            <a:r>
              <a:rPr lang="en-US" sz="1900" dirty="0" err="1"/>
              <a:t>consectetur</a:t>
            </a:r>
            <a:endParaRPr lang="en-US" sz="1900" dirty="0"/>
          </a:p>
        </p:txBody>
      </p:sp>
      <p:sp>
        <p:nvSpPr>
          <p:cNvPr id="23" name="TextBox 22">
            <a:extLst>
              <a:ext uri="{FF2B5EF4-FFF2-40B4-BE49-F238E27FC236}">
                <a16:creationId xmlns:a16="http://schemas.microsoft.com/office/drawing/2014/main" id="{C8D7BBDF-B0B0-425D-B3F2-0DF343DC253B}"/>
              </a:ext>
            </a:extLst>
          </p:cNvPr>
          <p:cNvSpPr txBox="1"/>
          <p:nvPr/>
        </p:nvSpPr>
        <p:spPr>
          <a:xfrm>
            <a:off x="9088409" y="5188198"/>
            <a:ext cx="2209001" cy="969496"/>
          </a:xfrm>
          <a:prstGeom prst="rect">
            <a:avLst/>
          </a:prstGeom>
          <a:noFill/>
        </p:spPr>
        <p:txBody>
          <a:bodyPr wrap="square" rtlCol="0">
            <a:spAutoFit/>
          </a:bodyPr>
          <a:lstStyle/>
          <a:p>
            <a:r>
              <a:rPr lang="en-US" sz="1900" b="1" dirty="0"/>
              <a:t>Add Text Here:</a:t>
            </a:r>
          </a:p>
          <a:p>
            <a:r>
              <a:rPr lang="en-US" sz="1900" dirty="0"/>
              <a:t>Lorem ipsum dolor </a:t>
            </a:r>
            <a:r>
              <a:rPr lang="en-US" sz="1900" dirty="0" err="1"/>
              <a:t>amet</a:t>
            </a:r>
            <a:r>
              <a:rPr lang="en-US" sz="1900" dirty="0"/>
              <a:t>, </a:t>
            </a:r>
            <a:r>
              <a:rPr lang="en-US" sz="1900" dirty="0" err="1"/>
              <a:t>consectetur</a:t>
            </a:r>
            <a:endParaRPr lang="en-US" sz="1900" dirty="0"/>
          </a:p>
        </p:txBody>
      </p:sp>
      <p:sp>
        <p:nvSpPr>
          <p:cNvPr id="24" name="TextBox 23">
            <a:extLst>
              <a:ext uri="{FF2B5EF4-FFF2-40B4-BE49-F238E27FC236}">
                <a16:creationId xmlns:a16="http://schemas.microsoft.com/office/drawing/2014/main" id="{127299FA-30F4-49DD-955F-16FD0CB5AC4C}"/>
              </a:ext>
            </a:extLst>
          </p:cNvPr>
          <p:cNvSpPr txBox="1"/>
          <p:nvPr/>
        </p:nvSpPr>
        <p:spPr>
          <a:xfrm>
            <a:off x="9088410" y="1669800"/>
            <a:ext cx="2209001" cy="969496"/>
          </a:xfrm>
          <a:prstGeom prst="rect">
            <a:avLst/>
          </a:prstGeom>
          <a:noFill/>
        </p:spPr>
        <p:txBody>
          <a:bodyPr wrap="square" rtlCol="0">
            <a:spAutoFit/>
          </a:bodyPr>
          <a:lstStyle/>
          <a:p>
            <a:r>
              <a:rPr lang="en-US" sz="1900" b="1" dirty="0"/>
              <a:t>Add Text Here:</a:t>
            </a:r>
          </a:p>
          <a:p>
            <a:r>
              <a:rPr lang="en-US" sz="1900" dirty="0"/>
              <a:t>Lorem ipsum dolor </a:t>
            </a:r>
            <a:r>
              <a:rPr lang="en-US" sz="1900" dirty="0" err="1"/>
              <a:t>amet</a:t>
            </a:r>
            <a:r>
              <a:rPr lang="en-US" sz="1900" dirty="0"/>
              <a:t>, </a:t>
            </a:r>
            <a:r>
              <a:rPr lang="en-US" sz="1900" dirty="0" err="1"/>
              <a:t>consectetur</a:t>
            </a:r>
            <a:endParaRPr lang="en-US" sz="1900" dirty="0"/>
          </a:p>
        </p:txBody>
      </p:sp>
      <p:sp>
        <p:nvSpPr>
          <p:cNvPr id="25" name="TextBox 24">
            <a:extLst>
              <a:ext uri="{FF2B5EF4-FFF2-40B4-BE49-F238E27FC236}">
                <a16:creationId xmlns:a16="http://schemas.microsoft.com/office/drawing/2014/main" id="{5F0E6EEC-B076-4E89-A90E-881E96E28BD9}"/>
              </a:ext>
            </a:extLst>
          </p:cNvPr>
          <p:cNvSpPr txBox="1"/>
          <p:nvPr/>
        </p:nvSpPr>
        <p:spPr>
          <a:xfrm>
            <a:off x="9088409" y="3428999"/>
            <a:ext cx="2209001" cy="969496"/>
          </a:xfrm>
          <a:prstGeom prst="rect">
            <a:avLst/>
          </a:prstGeom>
          <a:noFill/>
        </p:spPr>
        <p:txBody>
          <a:bodyPr wrap="square" rtlCol="0">
            <a:spAutoFit/>
          </a:bodyPr>
          <a:lstStyle/>
          <a:p>
            <a:r>
              <a:rPr lang="en-US" sz="1900" b="1" dirty="0"/>
              <a:t>Add Text Here:</a:t>
            </a:r>
          </a:p>
          <a:p>
            <a:r>
              <a:rPr lang="en-US" sz="1900" dirty="0"/>
              <a:t>Lorem ipsum dolor </a:t>
            </a:r>
            <a:r>
              <a:rPr lang="en-US" sz="1900" dirty="0" err="1"/>
              <a:t>amet</a:t>
            </a:r>
            <a:r>
              <a:rPr lang="en-US" sz="1900" dirty="0"/>
              <a:t>, </a:t>
            </a:r>
            <a:r>
              <a:rPr lang="en-US" sz="1900" dirty="0" err="1"/>
              <a:t>consectetur</a:t>
            </a:r>
            <a:endParaRPr lang="en-US" sz="1900" dirty="0"/>
          </a:p>
        </p:txBody>
      </p:sp>
      <p:pic>
        <p:nvPicPr>
          <p:cNvPr id="27" name="Graphic 26" descr="Head with gears">
            <a:extLst>
              <a:ext uri="{FF2B5EF4-FFF2-40B4-BE49-F238E27FC236}">
                <a16:creationId xmlns:a16="http://schemas.microsoft.com/office/drawing/2014/main" id="{41DDD0B2-0ECF-4362-8B74-4E7A4864864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2127" y="1697348"/>
            <a:ext cx="914400" cy="914400"/>
          </a:xfrm>
          <a:prstGeom prst="rect">
            <a:avLst/>
          </a:prstGeom>
        </p:spPr>
      </p:pic>
      <p:pic>
        <p:nvPicPr>
          <p:cNvPr id="29" name="Graphic 28" descr="Puzzle">
            <a:extLst>
              <a:ext uri="{FF2B5EF4-FFF2-40B4-BE49-F238E27FC236}">
                <a16:creationId xmlns:a16="http://schemas.microsoft.com/office/drawing/2014/main" id="{81B26A33-FE4A-4204-ADB2-8B746E085B2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362127" y="3428999"/>
            <a:ext cx="914400" cy="914400"/>
          </a:xfrm>
          <a:prstGeom prst="rect">
            <a:avLst/>
          </a:prstGeom>
        </p:spPr>
      </p:pic>
      <p:pic>
        <p:nvPicPr>
          <p:cNvPr id="31" name="Graphic 30" descr="Magnifying glass">
            <a:extLst>
              <a:ext uri="{FF2B5EF4-FFF2-40B4-BE49-F238E27FC236}">
                <a16:creationId xmlns:a16="http://schemas.microsoft.com/office/drawing/2014/main" id="{A5A57958-5F54-481A-9237-1BFECF0A618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362127" y="5210636"/>
            <a:ext cx="914400" cy="914400"/>
          </a:xfrm>
          <a:prstGeom prst="rect">
            <a:avLst/>
          </a:prstGeom>
        </p:spPr>
      </p:pic>
      <p:pic>
        <p:nvPicPr>
          <p:cNvPr id="33" name="Graphic 32" descr="Eye">
            <a:extLst>
              <a:ext uri="{FF2B5EF4-FFF2-40B4-BE49-F238E27FC236}">
                <a16:creationId xmlns:a16="http://schemas.microsoft.com/office/drawing/2014/main" id="{274C595B-190C-4452-B2AD-74FF790D70AE}"/>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1029224" y="5210636"/>
            <a:ext cx="914400" cy="914400"/>
          </a:xfrm>
          <a:prstGeom prst="rect">
            <a:avLst/>
          </a:prstGeom>
        </p:spPr>
      </p:pic>
      <p:pic>
        <p:nvPicPr>
          <p:cNvPr id="35" name="Graphic 34" descr="Lightbulb">
            <a:extLst>
              <a:ext uri="{FF2B5EF4-FFF2-40B4-BE49-F238E27FC236}">
                <a16:creationId xmlns:a16="http://schemas.microsoft.com/office/drawing/2014/main" id="{15C096DB-7979-42EB-AC67-B525BCAB529E}"/>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11026114" y="3456547"/>
            <a:ext cx="914400" cy="914400"/>
          </a:xfrm>
          <a:prstGeom prst="rect">
            <a:avLst/>
          </a:prstGeom>
        </p:spPr>
      </p:pic>
      <p:pic>
        <p:nvPicPr>
          <p:cNvPr id="37" name="Graphic 36" descr="Pie chart">
            <a:extLst>
              <a:ext uri="{FF2B5EF4-FFF2-40B4-BE49-F238E27FC236}">
                <a16:creationId xmlns:a16="http://schemas.microsoft.com/office/drawing/2014/main" id="{6CA7CF67-FC79-4291-BCC4-BA815DC4D665}"/>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11026114" y="1697348"/>
            <a:ext cx="914400" cy="914400"/>
          </a:xfrm>
          <a:prstGeom prst="rect">
            <a:avLst/>
          </a:prstGeom>
        </p:spPr>
      </p:pic>
      <p:cxnSp>
        <p:nvCxnSpPr>
          <p:cNvPr id="39" name="Straight Connector 38">
            <a:extLst>
              <a:ext uri="{FF2B5EF4-FFF2-40B4-BE49-F238E27FC236}">
                <a16:creationId xmlns:a16="http://schemas.microsoft.com/office/drawing/2014/main" id="{987085EB-D63B-4457-9357-17C615DB8279}"/>
              </a:ext>
            </a:extLst>
          </p:cNvPr>
          <p:cNvCxnSpPr/>
          <p:nvPr/>
        </p:nvCxnSpPr>
        <p:spPr>
          <a:xfrm>
            <a:off x="819327" y="784477"/>
            <a:ext cx="1252069"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37464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Box 14">
            <a:extLst>
              <a:ext uri="{FF2B5EF4-FFF2-40B4-BE49-F238E27FC236}">
                <a16:creationId xmlns:a16="http://schemas.microsoft.com/office/drawing/2014/main" id="{E55FB6E2-0D41-49DE-B794-239948A99D26}"/>
              </a:ext>
            </a:extLst>
          </p:cNvPr>
          <p:cNvSpPr txBox="1"/>
          <p:nvPr/>
        </p:nvSpPr>
        <p:spPr>
          <a:xfrm>
            <a:off x="597159" y="360111"/>
            <a:ext cx="9498563" cy="707886"/>
          </a:xfrm>
          <a:prstGeom prst="rect">
            <a:avLst/>
          </a:prstGeom>
          <a:noFill/>
        </p:spPr>
        <p:txBody>
          <a:bodyPr wrap="square" rtlCol="0">
            <a:spAutoFit/>
          </a:bodyPr>
          <a:lstStyle/>
          <a:p>
            <a:r>
              <a:rPr lang="en-US" sz="4000" dirty="0">
                <a:solidFill>
                  <a:schemeClr val="accent1">
                    <a:lumMod val="75000"/>
                  </a:schemeClr>
                </a:solidFill>
                <a:latin typeface="Aharoni" panose="02010803020104030203" pitchFamily="2" charset="-79"/>
                <a:cs typeface="Aharoni" panose="02010803020104030203" pitchFamily="2" charset="-79"/>
              </a:rPr>
              <a:t>INSTRUCTIONS</a:t>
            </a:r>
            <a:r>
              <a:rPr lang="en-US" sz="4000" dirty="0">
                <a:latin typeface="Aharoni" panose="02010803020104030203" pitchFamily="2" charset="-79"/>
                <a:cs typeface="Aharoni" panose="02010803020104030203" pitchFamily="2" charset="-79"/>
              </a:rPr>
              <a:t> FOR USE:</a:t>
            </a:r>
          </a:p>
        </p:txBody>
      </p:sp>
      <p:sp>
        <p:nvSpPr>
          <p:cNvPr id="22" name="TextBox 21">
            <a:extLst>
              <a:ext uri="{FF2B5EF4-FFF2-40B4-BE49-F238E27FC236}">
                <a16:creationId xmlns:a16="http://schemas.microsoft.com/office/drawing/2014/main" id="{D8124EC9-7571-42F5-A7E7-6B33786B4F7A}"/>
              </a:ext>
            </a:extLst>
          </p:cNvPr>
          <p:cNvSpPr txBox="1"/>
          <p:nvPr/>
        </p:nvSpPr>
        <p:spPr>
          <a:xfrm>
            <a:off x="504793" y="5129848"/>
            <a:ext cx="7108800" cy="1754326"/>
          </a:xfrm>
          <a:prstGeom prst="rect">
            <a:avLst/>
          </a:prstGeom>
          <a:noFill/>
        </p:spPr>
        <p:txBody>
          <a:bodyPr wrap="square" rtlCol="0">
            <a:spAutoFit/>
          </a:bodyPr>
          <a:lstStyle/>
          <a:p>
            <a:pPr algn="ctr"/>
            <a:r>
              <a:rPr lang="en-GB" dirty="0"/>
              <a:t>This template is Free to Use under </a:t>
            </a:r>
            <a:r>
              <a:rPr lang="en-GB" dirty="0">
                <a:hlinkClick r:id="rId2">
                  <a:extLst>
                    <a:ext uri="{A12FA001-AC4F-418D-AE19-62706E023703}">
                      <ahyp:hlinkClr xmlns:ahyp="http://schemas.microsoft.com/office/drawing/2018/hyperlinkcolor" val="tx"/>
                    </a:ext>
                  </a:extLst>
                </a:hlinkClick>
              </a:rPr>
              <a:t>Creative Commons Attribution License </a:t>
            </a:r>
            <a:br>
              <a:rPr lang="en-GB" dirty="0"/>
            </a:br>
            <a:r>
              <a:rPr lang="en-GB" dirty="0"/>
              <a:t> </a:t>
            </a:r>
            <a:br>
              <a:rPr lang="en-GB" dirty="0"/>
            </a:br>
            <a:r>
              <a:rPr lang="en-GB" dirty="0"/>
              <a:t>You can Mention Us “By : </a:t>
            </a:r>
            <a:r>
              <a:rPr lang="en-GB" dirty="0">
                <a:solidFill>
                  <a:schemeClr val="bg1"/>
                </a:solidFill>
              </a:rPr>
              <a:t>MyFreeSlides.com</a:t>
            </a:r>
            <a:r>
              <a:rPr lang="en-GB" dirty="0"/>
              <a:t>” in a Slide Footer or Keep this Credit Slide in your work!</a:t>
            </a:r>
          </a:p>
          <a:p>
            <a:pPr algn="ctr"/>
            <a:r>
              <a:rPr lang="en-GB" dirty="0"/>
              <a:t>Photo/Graphics/Designs Credits:</a:t>
            </a:r>
          </a:p>
          <a:p>
            <a:endParaRPr lang="en-US" dirty="0"/>
          </a:p>
        </p:txBody>
      </p:sp>
      <p:cxnSp>
        <p:nvCxnSpPr>
          <p:cNvPr id="7" name="Straight Connector 6">
            <a:extLst>
              <a:ext uri="{FF2B5EF4-FFF2-40B4-BE49-F238E27FC236}">
                <a16:creationId xmlns:a16="http://schemas.microsoft.com/office/drawing/2014/main" id="{73944358-D6E8-4AE4-8271-79F452948032}"/>
              </a:ext>
            </a:extLst>
          </p:cNvPr>
          <p:cNvCxnSpPr/>
          <p:nvPr/>
        </p:nvCxnSpPr>
        <p:spPr>
          <a:xfrm>
            <a:off x="818611" y="1103521"/>
            <a:ext cx="721454"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11527CA-19FC-488D-9253-43B3CDBB3818}"/>
              </a:ext>
            </a:extLst>
          </p:cNvPr>
          <p:cNvSpPr txBox="1"/>
          <p:nvPr/>
        </p:nvSpPr>
        <p:spPr>
          <a:xfrm>
            <a:off x="504793" y="1392572"/>
            <a:ext cx="3219919" cy="3436838"/>
          </a:xfrm>
          <a:prstGeom prst="rect">
            <a:avLst/>
          </a:prstGeom>
          <a:solidFill>
            <a:schemeClr val="accent1"/>
          </a:solidFill>
        </p:spPr>
        <p:txBody>
          <a:bodyPr wrap="square" rtlCol="0">
            <a:spAutoFit/>
          </a:bodyPr>
          <a:lstStyle/>
          <a:p>
            <a:pPr lvl="0">
              <a:spcBef>
                <a:spcPts val="600"/>
              </a:spcBef>
              <a:buClr>
                <a:schemeClr val="dk1"/>
              </a:buClr>
              <a:buSzPts val="1100"/>
            </a:pPr>
            <a:r>
              <a:rPr lang="en-US" b="1" dirty="0"/>
              <a:t>Editing In Google Slides:</a:t>
            </a:r>
            <a:endParaRPr lang="en-US" dirty="0"/>
          </a:p>
          <a:p>
            <a:pPr lvl="0">
              <a:spcBef>
                <a:spcPts val="1000"/>
              </a:spcBef>
              <a:buClr>
                <a:schemeClr val="dk1"/>
              </a:buClr>
              <a:buSzPts val="1100"/>
            </a:pPr>
            <a:r>
              <a:rPr lang="en-US" sz="1600" dirty="0">
                <a:solidFill>
                  <a:schemeClr val="tx1">
                    <a:lumMod val="95000"/>
                  </a:schemeClr>
                </a:solidFill>
              </a:rPr>
              <a:t>Click On The Button </a:t>
            </a:r>
            <a:r>
              <a:rPr lang="en-US" sz="1600" b="1" dirty="0">
                <a:solidFill>
                  <a:schemeClr val="tx1">
                    <a:lumMod val="95000"/>
                  </a:schemeClr>
                </a:solidFill>
              </a:rPr>
              <a:t>“Open In Google Slide"</a:t>
            </a:r>
            <a:r>
              <a:rPr lang="en-US" sz="1600" dirty="0">
                <a:solidFill>
                  <a:schemeClr val="tx1">
                    <a:lumMod val="95000"/>
                  </a:schemeClr>
                </a:solidFill>
              </a:rPr>
              <a:t>.</a:t>
            </a:r>
          </a:p>
          <a:p>
            <a:pPr lvl="0">
              <a:spcBef>
                <a:spcPts val="1000"/>
              </a:spcBef>
              <a:buClr>
                <a:schemeClr val="dk1"/>
              </a:buClr>
              <a:buSzPts val="1100"/>
            </a:pPr>
            <a:r>
              <a:rPr lang="en-US" sz="1600" dirty="0">
                <a:solidFill>
                  <a:schemeClr val="tx1">
                    <a:lumMod val="95000"/>
                  </a:schemeClr>
                </a:solidFill>
              </a:rPr>
              <a:t>It Will Provide A Copy Of This Template On Your </a:t>
            </a:r>
            <a:r>
              <a:rPr lang="en-US" sz="1600" b="1" dirty="0">
                <a:solidFill>
                  <a:schemeClr val="tx1">
                    <a:lumMod val="95000"/>
                  </a:schemeClr>
                </a:solidFill>
              </a:rPr>
              <a:t>Google Drive</a:t>
            </a:r>
          </a:p>
          <a:p>
            <a:pPr lvl="0">
              <a:spcBef>
                <a:spcPts val="1000"/>
              </a:spcBef>
              <a:buClr>
                <a:schemeClr val="dk1"/>
              </a:buClr>
              <a:buSzPts val="1100"/>
            </a:pPr>
            <a:r>
              <a:rPr lang="en-US" sz="1600" dirty="0">
                <a:solidFill>
                  <a:schemeClr val="tx1">
                    <a:lumMod val="95000"/>
                  </a:schemeClr>
                </a:solidFill>
              </a:rPr>
              <a:t> (</a:t>
            </a:r>
            <a:r>
              <a:rPr lang="en-US" sz="1600" b="1" dirty="0">
                <a:solidFill>
                  <a:schemeClr val="tx1">
                    <a:lumMod val="95000"/>
                  </a:schemeClr>
                </a:solidFill>
              </a:rPr>
              <a:t>Make Sure You Are Logged In By Your Google Account</a:t>
            </a:r>
            <a:r>
              <a:rPr lang="en-US" sz="1600" dirty="0">
                <a:solidFill>
                  <a:schemeClr val="tx1">
                    <a:lumMod val="95000"/>
                  </a:schemeClr>
                </a:solidFill>
              </a:rPr>
              <a:t>)</a:t>
            </a:r>
          </a:p>
          <a:p>
            <a:pPr lvl="0">
              <a:spcBef>
                <a:spcPts val="1000"/>
              </a:spcBef>
              <a:buClr>
                <a:schemeClr val="dk1"/>
              </a:buClr>
              <a:buSzPts val="1100"/>
            </a:pPr>
            <a:r>
              <a:rPr lang="en-US" sz="1600" dirty="0">
                <a:solidFill>
                  <a:schemeClr val="tx1">
                    <a:lumMod val="95000"/>
                  </a:schemeClr>
                </a:solidFill>
              </a:rPr>
              <a:t>And Now You Will Be Able To Edit, Add, Modify Or Delete Slides.</a:t>
            </a:r>
          </a:p>
        </p:txBody>
      </p:sp>
      <p:sp>
        <p:nvSpPr>
          <p:cNvPr id="10" name="TextBox 9">
            <a:extLst>
              <a:ext uri="{FF2B5EF4-FFF2-40B4-BE49-F238E27FC236}">
                <a16:creationId xmlns:a16="http://schemas.microsoft.com/office/drawing/2014/main" id="{E9A85936-0918-41B3-B62B-0D06F97A5ADD}"/>
              </a:ext>
            </a:extLst>
          </p:cNvPr>
          <p:cNvSpPr txBox="1"/>
          <p:nvPr/>
        </p:nvSpPr>
        <p:spPr>
          <a:xfrm>
            <a:off x="4486040" y="1392571"/>
            <a:ext cx="2585879" cy="3493264"/>
          </a:xfrm>
          <a:prstGeom prst="rect">
            <a:avLst/>
          </a:prstGeom>
          <a:solidFill>
            <a:schemeClr val="accent1"/>
          </a:solidFill>
        </p:spPr>
        <p:txBody>
          <a:bodyPr wrap="square" rtlCol="0">
            <a:spAutoFit/>
          </a:bodyPr>
          <a:lstStyle/>
          <a:p>
            <a:pPr lvl="0">
              <a:spcBef>
                <a:spcPts val="600"/>
              </a:spcBef>
            </a:pPr>
            <a:r>
              <a:rPr lang="en-US" b="1" dirty="0"/>
              <a:t>Also Edit In </a:t>
            </a:r>
            <a:r>
              <a:rPr lang="en-US" b="1" dirty="0" err="1"/>
              <a:t>Powerpoint</a:t>
            </a:r>
            <a:r>
              <a:rPr lang="en-US" b="1" dirty="0"/>
              <a:t>®</a:t>
            </a:r>
            <a:endParaRPr lang="en-US" dirty="0"/>
          </a:p>
          <a:p>
            <a:pPr lvl="0">
              <a:spcBef>
                <a:spcPts val="1000"/>
              </a:spcBef>
            </a:pPr>
            <a:r>
              <a:rPr lang="en-US" sz="1600" dirty="0">
                <a:solidFill>
                  <a:schemeClr val="tx1">
                    <a:lumMod val="95000"/>
                  </a:schemeClr>
                </a:solidFill>
              </a:rPr>
              <a:t>Click On The Button </a:t>
            </a:r>
            <a:r>
              <a:rPr lang="en-US" sz="1600" b="1" dirty="0">
                <a:solidFill>
                  <a:schemeClr val="tx1">
                    <a:lumMod val="95000"/>
                  </a:schemeClr>
                </a:solidFill>
              </a:rPr>
              <a:t>“Download As PPT"</a:t>
            </a:r>
            <a:r>
              <a:rPr lang="en-US" sz="1600" dirty="0">
                <a:solidFill>
                  <a:schemeClr val="tx1">
                    <a:lumMod val="95000"/>
                  </a:schemeClr>
                </a:solidFill>
              </a:rPr>
              <a:t>.</a:t>
            </a:r>
          </a:p>
          <a:p>
            <a:pPr lvl="0">
              <a:spcBef>
                <a:spcPts val="1000"/>
              </a:spcBef>
            </a:pPr>
            <a:r>
              <a:rPr lang="en-US" sz="1600" dirty="0">
                <a:solidFill>
                  <a:schemeClr val="tx1">
                    <a:lumMod val="95000"/>
                  </a:schemeClr>
                </a:solidFill>
              </a:rPr>
              <a:t>It Will Provide You A </a:t>
            </a:r>
            <a:r>
              <a:rPr lang="en-US" sz="1600" b="1" dirty="0">
                <a:solidFill>
                  <a:schemeClr val="tx1">
                    <a:lumMod val="95000"/>
                  </a:schemeClr>
                </a:solidFill>
              </a:rPr>
              <a:t>.Pptx </a:t>
            </a:r>
            <a:r>
              <a:rPr lang="en-US" sz="1600" dirty="0">
                <a:solidFill>
                  <a:schemeClr val="tx1">
                    <a:lumMod val="95000"/>
                  </a:schemeClr>
                </a:solidFill>
              </a:rPr>
              <a:t>File That You Can Edit In </a:t>
            </a:r>
            <a:r>
              <a:rPr lang="en-US" sz="1600" b="1" dirty="0">
                <a:solidFill>
                  <a:schemeClr val="tx1">
                    <a:lumMod val="95000"/>
                  </a:schemeClr>
                </a:solidFill>
              </a:rPr>
              <a:t>Microsoft </a:t>
            </a:r>
            <a:r>
              <a:rPr lang="en-US" sz="1600" b="1" dirty="0" err="1">
                <a:solidFill>
                  <a:schemeClr val="tx1">
                    <a:lumMod val="95000"/>
                  </a:schemeClr>
                </a:solidFill>
              </a:rPr>
              <a:t>Powerpoint</a:t>
            </a:r>
            <a:r>
              <a:rPr lang="en-US" sz="1600" dirty="0">
                <a:solidFill>
                  <a:schemeClr val="tx1">
                    <a:lumMod val="95000"/>
                  </a:schemeClr>
                </a:solidFill>
              </a:rPr>
              <a:t>. </a:t>
            </a:r>
          </a:p>
          <a:p>
            <a:pPr lvl="0">
              <a:spcBef>
                <a:spcPts val="1000"/>
              </a:spcBef>
            </a:pPr>
            <a:r>
              <a:rPr lang="en-US" sz="1600" dirty="0">
                <a:solidFill>
                  <a:schemeClr val="tx1">
                    <a:lumMod val="95000"/>
                  </a:schemeClr>
                </a:solidFill>
              </a:rPr>
              <a:t>Make Sure To Download And Install The Fonts Used In This Presentation</a:t>
            </a:r>
          </a:p>
        </p:txBody>
      </p:sp>
      <p:pic>
        <p:nvPicPr>
          <p:cNvPr id="3" name="Picture 2">
            <a:extLst>
              <a:ext uri="{FF2B5EF4-FFF2-40B4-BE49-F238E27FC236}">
                <a16:creationId xmlns:a16="http://schemas.microsoft.com/office/drawing/2014/main" id="{423D3AAE-BD15-40A3-AF10-62D5EE14EF5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23140" y="2248678"/>
            <a:ext cx="3540966" cy="236064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10801383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0568C0AB-40DB-469E-BEE5-8E47FEC479CC}"/>
              </a:ext>
            </a:extLst>
          </p:cNvPr>
          <p:cNvSpPr/>
          <p:nvPr/>
        </p:nvSpPr>
        <p:spPr>
          <a:xfrm>
            <a:off x="10117290" y="0"/>
            <a:ext cx="10728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8921153E-08B0-4259-B96E-87BE26C20254}"/>
              </a:ext>
            </a:extLst>
          </p:cNvPr>
          <p:cNvSpPr txBox="1"/>
          <p:nvPr/>
        </p:nvSpPr>
        <p:spPr>
          <a:xfrm>
            <a:off x="3783666" y="654690"/>
            <a:ext cx="4624668"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chemeClr val="bg1"/>
                </a:solidFill>
                <a:effectLst/>
                <a:uLnTx/>
                <a:uFillTx/>
                <a:latin typeface="Aharoni" panose="02010803020104030203" pitchFamily="2" charset="-79"/>
                <a:cs typeface="Aharoni" panose="02010803020104030203" pitchFamily="2" charset="-79"/>
              </a:rPr>
              <a:t>Formula Slide</a:t>
            </a:r>
          </a:p>
        </p:txBody>
      </p:sp>
      <p:cxnSp>
        <p:nvCxnSpPr>
          <p:cNvPr id="5" name="Straight Connector 4">
            <a:extLst>
              <a:ext uri="{FF2B5EF4-FFF2-40B4-BE49-F238E27FC236}">
                <a16:creationId xmlns:a16="http://schemas.microsoft.com/office/drawing/2014/main" id="{54C86A80-7F35-4F78-B5CF-C8A3C38D05C9}"/>
              </a:ext>
            </a:extLst>
          </p:cNvPr>
          <p:cNvCxnSpPr>
            <a:cxnSpLocks/>
          </p:cNvCxnSpPr>
          <p:nvPr/>
        </p:nvCxnSpPr>
        <p:spPr>
          <a:xfrm>
            <a:off x="5559550" y="1390558"/>
            <a:ext cx="1072899" cy="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823B668-B13E-483F-92DB-148BFE5FEDCE}"/>
              </a:ext>
            </a:extLst>
          </p:cNvPr>
          <p:cNvSpPr txBox="1"/>
          <p:nvPr/>
        </p:nvSpPr>
        <p:spPr>
          <a:xfrm>
            <a:off x="3104020" y="1743342"/>
            <a:ext cx="5983958" cy="1754326"/>
          </a:xfrm>
          <a:prstGeom prst="rect">
            <a:avLst/>
          </a:prstGeom>
          <a:noFill/>
        </p:spPr>
        <p:txBody>
          <a:bodyPr wrap="square" rtlCol="0">
            <a:spAutoFit/>
          </a:bodyPr>
          <a:lstStyle/>
          <a:p>
            <a:pPr algn="ctr"/>
            <a:r>
              <a:rPr lang="en-US" sz="2800" b="1" dirty="0"/>
              <a:t>Give a little description about topic:</a:t>
            </a:r>
          </a:p>
          <a:p>
            <a:pPr algn="ctr"/>
            <a:r>
              <a:rPr lang="en-US" sz="2000" dirty="0" err="1">
                <a:solidFill>
                  <a:schemeClr val="bg1"/>
                </a:solidFill>
              </a:rPr>
              <a:t>Aliquam</a:t>
            </a:r>
            <a:r>
              <a:rPr lang="en-US" sz="2000" dirty="0">
                <a:solidFill>
                  <a:schemeClr val="bg1"/>
                </a:solidFill>
              </a:rPr>
              <a:t> </a:t>
            </a:r>
            <a:r>
              <a:rPr lang="en-US" sz="2000" dirty="0" err="1">
                <a:solidFill>
                  <a:schemeClr val="bg1"/>
                </a:solidFill>
              </a:rPr>
              <a:t>iaculis</a:t>
            </a:r>
            <a:r>
              <a:rPr lang="en-US" sz="2000" dirty="0">
                <a:solidFill>
                  <a:schemeClr val="bg1"/>
                </a:solidFill>
              </a:rPr>
              <a:t> semper </a:t>
            </a:r>
            <a:r>
              <a:rPr lang="en-US" sz="2000" dirty="0" err="1">
                <a:solidFill>
                  <a:schemeClr val="bg1"/>
                </a:solidFill>
              </a:rPr>
              <a:t>nisl</a:t>
            </a:r>
            <a:r>
              <a:rPr lang="en-US" sz="2000" dirty="0">
                <a:solidFill>
                  <a:schemeClr val="bg1"/>
                </a:solidFill>
              </a:rPr>
              <a:t> </a:t>
            </a:r>
            <a:r>
              <a:rPr lang="en-US" sz="2000" dirty="0" err="1">
                <a:solidFill>
                  <a:schemeClr val="bg1"/>
                </a:solidFill>
              </a:rPr>
              <a:t>quis</a:t>
            </a:r>
            <a:r>
              <a:rPr lang="en-US" sz="2000" dirty="0">
                <a:solidFill>
                  <a:schemeClr val="bg1"/>
                </a:solidFill>
              </a:rPr>
              <a:t> </a:t>
            </a:r>
            <a:r>
              <a:rPr lang="en-US" sz="2000" dirty="0" err="1">
                <a:solidFill>
                  <a:schemeClr val="bg1"/>
                </a:solidFill>
              </a:rPr>
              <a:t>sagittis</a:t>
            </a:r>
            <a:r>
              <a:rPr lang="en-US" sz="2000" dirty="0">
                <a:solidFill>
                  <a:schemeClr val="bg1"/>
                </a:solidFill>
              </a:rPr>
              <a:t>. </a:t>
            </a:r>
            <a:r>
              <a:rPr lang="en-US" sz="2000" dirty="0" err="1">
                <a:solidFill>
                  <a:schemeClr val="bg1"/>
                </a:solidFill>
              </a:rPr>
              <a:t>Quisque</a:t>
            </a:r>
            <a:r>
              <a:rPr lang="en-US" sz="2000" dirty="0">
                <a:solidFill>
                  <a:schemeClr val="bg1"/>
                </a:solidFill>
              </a:rPr>
              <a:t> </a:t>
            </a:r>
            <a:r>
              <a:rPr lang="en-US" sz="2000" dirty="0" err="1">
                <a:solidFill>
                  <a:schemeClr val="bg1"/>
                </a:solidFill>
              </a:rPr>
              <a:t>eget</a:t>
            </a:r>
            <a:r>
              <a:rPr lang="en-US" sz="2000" dirty="0">
                <a:solidFill>
                  <a:schemeClr val="bg1"/>
                </a:solidFill>
              </a:rPr>
              <a:t> </a:t>
            </a:r>
            <a:r>
              <a:rPr lang="en-US" sz="2000" dirty="0" err="1">
                <a:solidFill>
                  <a:schemeClr val="bg1"/>
                </a:solidFill>
              </a:rPr>
              <a:t>molestie</a:t>
            </a:r>
            <a:r>
              <a:rPr lang="en-US" sz="2000" dirty="0">
                <a:solidFill>
                  <a:schemeClr val="bg1"/>
                </a:solidFill>
              </a:rPr>
              <a:t> ante. Sed vel </a:t>
            </a:r>
            <a:r>
              <a:rPr lang="en-US" sz="2000" dirty="0" err="1">
                <a:solidFill>
                  <a:schemeClr val="bg1"/>
                </a:solidFill>
              </a:rPr>
              <a:t>nisl</a:t>
            </a:r>
            <a:r>
              <a:rPr lang="en-US" sz="2000" dirty="0">
                <a:solidFill>
                  <a:schemeClr val="bg1"/>
                </a:solidFill>
              </a:rPr>
              <a:t> </a:t>
            </a:r>
            <a:r>
              <a:rPr lang="en-US" sz="2000" dirty="0" err="1">
                <a:solidFill>
                  <a:schemeClr val="bg1"/>
                </a:solidFill>
              </a:rPr>
              <a:t>accumsan</a:t>
            </a:r>
            <a:r>
              <a:rPr lang="en-US" sz="2000" dirty="0">
                <a:solidFill>
                  <a:schemeClr val="bg1"/>
                </a:solidFill>
              </a:rPr>
              <a:t>, </a:t>
            </a:r>
            <a:r>
              <a:rPr lang="en-US" sz="2000" dirty="0" err="1">
                <a:solidFill>
                  <a:schemeClr val="bg1"/>
                </a:solidFill>
              </a:rPr>
              <a:t>aliquet</a:t>
            </a:r>
            <a:r>
              <a:rPr lang="en-US" sz="2000" dirty="0">
                <a:solidFill>
                  <a:schemeClr val="bg1"/>
                </a:solidFill>
              </a:rPr>
              <a:t> </a:t>
            </a:r>
            <a:r>
              <a:rPr lang="en-US" sz="2000" dirty="0" err="1">
                <a:solidFill>
                  <a:schemeClr val="bg1"/>
                </a:solidFill>
              </a:rPr>
              <a:t>elit</a:t>
            </a:r>
            <a:r>
              <a:rPr lang="en-US" sz="2000" dirty="0">
                <a:solidFill>
                  <a:schemeClr val="bg1"/>
                </a:solidFill>
              </a:rPr>
              <a:t> </a:t>
            </a:r>
            <a:r>
              <a:rPr lang="en-US" sz="2000" dirty="0" err="1">
                <a:solidFill>
                  <a:schemeClr val="bg1"/>
                </a:solidFill>
              </a:rPr>
              <a:t>posuere</a:t>
            </a:r>
            <a:r>
              <a:rPr lang="en-US" sz="2000" dirty="0">
                <a:solidFill>
                  <a:schemeClr val="bg1"/>
                </a:solidFill>
              </a:rPr>
              <a:t>, </a:t>
            </a:r>
            <a:r>
              <a:rPr lang="en-US" sz="2000" dirty="0" err="1">
                <a:solidFill>
                  <a:schemeClr val="bg1"/>
                </a:solidFill>
              </a:rPr>
              <a:t>ullamcorper</a:t>
            </a:r>
            <a:r>
              <a:rPr lang="en-US" sz="2000" dirty="0">
                <a:solidFill>
                  <a:schemeClr val="bg1"/>
                </a:solidFill>
              </a:rPr>
              <a:t> ante. </a:t>
            </a:r>
            <a:r>
              <a:rPr lang="en-US" sz="2000" dirty="0" err="1">
                <a:solidFill>
                  <a:schemeClr val="bg1"/>
                </a:solidFill>
              </a:rPr>
              <a:t>Aliquam</a:t>
            </a:r>
            <a:r>
              <a:rPr lang="en-US" sz="2000" dirty="0">
                <a:solidFill>
                  <a:schemeClr val="bg1"/>
                </a:solidFill>
              </a:rPr>
              <a:t> </a:t>
            </a:r>
            <a:r>
              <a:rPr lang="en-US" sz="2000" dirty="0" err="1">
                <a:solidFill>
                  <a:schemeClr val="bg1"/>
                </a:solidFill>
              </a:rPr>
              <a:t>erat</a:t>
            </a:r>
            <a:r>
              <a:rPr lang="en-US" sz="2000" dirty="0">
                <a:solidFill>
                  <a:schemeClr val="bg1"/>
                </a:solidFill>
              </a:rPr>
              <a:t> </a:t>
            </a:r>
            <a:r>
              <a:rPr lang="en-US" sz="2000" dirty="0" err="1">
                <a:solidFill>
                  <a:schemeClr val="bg1"/>
                </a:solidFill>
              </a:rPr>
              <a:t>velit</a:t>
            </a:r>
            <a:r>
              <a:rPr lang="en-US" sz="2000" dirty="0">
                <a:solidFill>
                  <a:schemeClr val="bg1"/>
                </a:solidFill>
              </a:rPr>
              <a:t>, </a:t>
            </a:r>
            <a:r>
              <a:rPr lang="en-US" sz="2000" dirty="0" err="1">
                <a:solidFill>
                  <a:schemeClr val="bg1"/>
                </a:solidFill>
              </a:rPr>
              <a:t>commodo</a:t>
            </a:r>
            <a:r>
              <a:rPr lang="en-US" sz="2000" dirty="0">
                <a:solidFill>
                  <a:schemeClr val="bg1"/>
                </a:solidFill>
              </a:rPr>
              <a:t> a porta </a:t>
            </a:r>
            <a:r>
              <a:rPr lang="en-US" sz="2000" dirty="0" err="1">
                <a:solidFill>
                  <a:schemeClr val="bg1"/>
                </a:solidFill>
              </a:rPr>
              <a:t>auctor</a:t>
            </a:r>
            <a:r>
              <a:rPr lang="en-US" sz="2000" dirty="0">
                <a:solidFill>
                  <a:schemeClr val="bg1"/>
                </a:solidFill>
              </a:rPr>
              <a:t>, </a:t>
            </a:r>
            <a:r>
              <a:rPr lang="en-US" sz="2000" dirty="0" err="1">
                <a:solidFill>
                  <a:schemeClr val="bg1"/>
                </a:solidFill>
              </a:rPr>
              <a:t>mattis</a:t>
            </a:r>
            <a:r>
              <a:rPr lang="en-US" sz="2000" dirty="0">
                <a:solidFill>
                  <a:schemeClr val="bg1"/>
                </a:solidFill>
              </a:rPr>
              <a:t> </a:t>
            </a:r>
            <a:r>
              <a:rPr lang="en-US" sz="2000" dirty="0" err="1">
                <a:solidFill>
                  <a:schemeClr val="bg1"/>
                </a:solidFill>
              </a:rPr>
              <a:t>luctus</a:t>
            </a:r>
            <a:r>
              <a:rPr lang="en-US" sz="2000" dirty="0">
                <a:solidFill>
                  <a:schemeClr val="bg1"/>
                </a:solidFill>
              </a:rPr>
              <a:t> dolor</a:t>
            </a:r>
          </a:p>
        </p:txBody>
      </p:sp>
      <mc:AlternateContent xmlns:mc="http://schemas.openxmlformats.org/markup-compatibility/2006" xmlns:a14="http://schemas.microsoft.com/office/drawing/2010/main">
        <mc:Choice Requires="a14">
          <p:sp>
            <p:nvSpPr>
              <p:cNvPr id="7" name="TextBox 6">
                <a:extLst>
                  <a:ext uri="{FF2B5EF4-FFF2-40B4-BE49-F238E27FC236}">
                    <a16:creationId xmlns:a16="http://schemas.microsoft.com/office/drawing/2014/main" id="{12C40435-BEDE-4EA2-861A-43DCBA2715B3}"/>
                  </a:ext>
                </a:extLst>
              </p:cNvPr>
              <p:cNvSpPr txBox="1"/>
              <p:nvPr/>
            </p:nvSpPr>
            <p:spPr>
              <a:xfrm>
                <a:off x="4186013" y="3908939"/>
                <a:ext cx="3819972" cy="677108"/>
              </a:xfrm>
              <a:prstGeom prst="rect">
                <a:avLst/>
              </a:prstGeom>
              <a:solidFill>
                <a:schemeClr val="tx1"/>
              </a:solidFill>
            </p:spPr>
            <p:txBody>
              <a:bodyPr wrap="square" lIns="0" tIns="0" rIns="0" bIns="0" rtlCol="0">
                <a:spAutoFit/>
              </a:bodyPr>
              <a:lstStyle>
                <a:defPPr>
                  <a:defRPr lang="en-US"/>
                </a:defPPr>
                <a:lvl1pPr>
                  <a:defRPr sz="3200" i="1">
                    <a:solidFill>
                      <a:schemeClr val="bg1"/>
                    </a:solidFill>
                    <a:latin typeface="Cambria Math" panose="02040503050406030204" pitchFamily="18" charset="0"/>
                  </a:defRPr>
                </a:lvl1pPr>
              </a:lstStyle>
              <a:p>
                <a:pPr/>
                <a14:m>
                  <m:oMathPara xmlns:m="http://schemas.openxmlformats.org/officeDocument/2006/math">
                    <m:oMathParaPr>
                      <m:jc m:val="centerGroup"/>
                    </m:oMathParaPr>
                    <m:oMath xmlns:m="http://schemas.openxmlformats.org/officeDocument/2006/math">
                      <m:sSup>
                        <m:sSupPr>
                          <m:ctrlPr>
                            <a:rPr lang="pt-BR" sz="4400" i="1">
                              <a:latin typeface="Cambria Math" panose="02040503050406030204" pitchFamily="18" charset="0"/>
                            </a:rPr>
                          </m:ctrlPr>
                        </m:sSupPr>
                        <m:e>
                          <m:r>
                            <a:rPr lang="pt-BR" sz="4400">
                              <a:latin typeface="Cambria Math" panose="02040503050406030204" pitchFamily="18" charset="0"/>
                            </a:rPr>
                            <m:t>𝑎</m:t>
                          </m:r>
                        </m:e>
                        <m:sup>
                          <m:r>
                            <a:rPr lang="pt-BR" sz="4400">
                              <a:latin typeface="Cambria Math" panose="02040503050406030204" pitchFamily="18" charset="0"/>
                            </a:rPr>
                            <m:t>2</m:t>
                          </m:r>
                        </m:sup>
                      </m:sSup>
                      <m:r>
                        <a:rPr lang="pt-BR" sz="4400">
                          <a:latin typeface="Cambria Math" panose="02040503050406030204" pitchFamily="18" charset="0"/>
                        </a:rPr>
                        <m:t>+</m:t>
                      </m:r>
                      <m:sSup>
                        <m:sSupPr>
                          <m:ctrlPr>
                            <a:rPr lang="pt-BR" sz="4400" i="1">
                              <a:latin typeface="Cambria Math" panose="02040503050406030204" pitchFamily="18" charset="0"/>
                            </a:rPr>
                          </m:ctrlPr>
                        </m:sSupPr>
                        <m:e>
                          <m:r>
                            <a:rPr lang="pt-BR" sz="4400">
                              <a:latin typeface="Cambria Math" panose="02040503050406030204" pitchFamily="18" charset="0"/>
                            </a:rPr>
                            <m:t>𝑏</m:t>
                          </m:r>
                        </m:e>
                        <m:sup>
                          <m:r>
                            <a:rPr lang="pt-BR" sz="4400">
                              <a:latin typeface="Cambria Math" panose="02040503050406030204" pitchFamily="18" charset="0"/>
                            </a:rPr>
                            <m:t>2</m:t>
                          </m:r>
                        </m:sup>
                      </m:sSup>
                      <m:r>
                        <a:rPr lang="pt-BR" sz="4400">
                          <a:latin typeface="Cambria Math" panose="02040503050406030204" pitchFamily="18" charset="0"/>
                        </a:rPr>
                        <m:t>=</m:t>
                      </m:r>
                      <m:sSup>
                        <m:sSupPr>
                          <m:ctrlPr>
                            <a:rPr lang="pt-BR" sz="4400" i="1">
                              <a:latin typeface="Cambria Math" panose="02040503050406030204" pitchFamily="18" charset="0"/>
                            </a:rPr>
                          </m:ctrlPr>
                        </m:sSupPr>
                        <m:e>
                          <m:r>
                            <a:rPr lang="pt-BR" sz="4400">
                              <a:latin typeface="Cambria Math" panose="02040503050406030204" pitchFamily="18" charset="0"/>
                            </a:rPr>
                            <m:t>𝑐</m:t>
                          </m:r>
                        </m:e>
                        <m:sup>
                          <m:r>
                            <a:rPr lang="pt-BR" sz="4400">
                              <a:latin typeface="Cambria Math" panose="02040503050406030204" pitchFamily="18" charset="0"/>
                            </a:rPr>
                            <m:t>2</m:t>
                          </m:r>
                        </m:sup>
                      </m:sSup>
                    </m:oMath>
                  </m:oMathPara>
                </a14:m>
                <a:endParaRPr lang="en-US" sz="4400" dirty="0"/>
              </a:p>
            </p:txBody>
          </p:sp>
        </mc:Choice>
        <mc:Fallback xmlns="">
          <p:sp>
            <p:nvSpPr>
              <p:cNvPr id="7" name="TextBox 6">
                <a:extLst>
                  <a:ext uri="{FF2B5EF4-FFF2-40B4-BE49-F238E27FC236}">
                    <a16:creationId xmlns:a16="http://schemas.microsoft.com/office/drawing/2014/main" id="{12C40435-BEDE-4EA2-861A-43DCBA2715B3}"/>
                  </a:ext>
                </a:extLst>
              </p:cNvPr>
              <p:cNvSpPr txBox="1">
                <a:spLocks noRot="1" noChangeAspect="1" noMove="1" noResize="1" noEditPoints="1" noAdjustHandles="1" noChangeArrowheads="1" noChangeShapeType="1" noTextEdit="1"/>
              </p:cNvSpPr>
              <p:nvPr/>
            </p:nvSpPr>
            <p:spPr>
              <a:xfrm>
                <a:off x="4186013" y="3908939"/>
                <a:ext cx="3819972" cy="677108"/>
              </a:xfrm>
              <a:prstGeom prst="rect">
                <a:avLst/>
              </a:prstGeom>
              <a:blipFill>
                <a:blip r:embed="rId2"/>
                <a:stretch>
                  <a:fillRect/>
                </a:stretch>
              </a:blipFill>
            </p:spPr>
            <p:txBody>
              <a:bodyPr/>
              <a:lstStyle/>
              <a:p>
                <a:r>
                  <a:rPr lang="en-US">
                    <a:noFill/>
                  </a:rPr>
                  <a:t> </a:t>
                </a:r>
              </a:p>
            </p:txBody>
          </p:sp>
        </mc:Fallback>
      </mc:AlternateContent>
      <p:sp>
        <p:nvSpPr>
          <p:cNvPr id="8" name="TextBox 7">
            <a:extLst>
              <a:ext uri="{FF2B5EF4-FFF2-40B4-BE49-F238E27FC236}">
                <a16:creationId xmlns:a16="http://schemas.microsoft.com/office/drawing/2014/main" id="{6752AD4E-7393-4938-8004-AEA1573F42CC}"/>
              </a:ext>
            </a:extLst>
          </p:cNvPr>
          <p:cNvSpPr txBox="1"/>
          <p:nvPr/>
        </p:nvSpPr>
        <p:spPr>
          <a:xfrm>
            <a:off x="3936127" y="4997318"/>
            <a:ext cx="4319744" cy="646331"/>
          </a:xfrm>
          <a:prstGeom prst="rect">
            <a:avLst/>
          </a:prstGeom>
          <a:noFill/>
        </p:spPr>
        <p:txBody>
          <a:bodyPr wrap="square" rtlCol="0">
            <a:spAutoFit/>
          </a:bodyPr>
          <a:lstStyle/>
          <a:p>
            <a:pPr algn="ctr"/>
            <a:r>
              <a:rPr lang="en-US" i="1" dirty="0">
                <a:solidFill>
                  <a:schemeClr val="bg1"/>
                </a:solidFill>
              </a:rPr>
              <a:t>You can easily insert many of these formula using PowerPoint &amp; click on “insert”</a:t>
            </a:r>
          </a:p>
        </p:txBody>
      </p:sp>
    </p:spTree>
    <p:extLst>
      <p:ext uri="{BB962C8B-B14F-4D97-AF65-F5344CB8AC3E}">
        <p14:creationId xmlns:p14="http://schemas.microsoft.com/office/powerpoint/2010/main" val="1715806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CE0D99C-6083-4F8B-AB61-D93BE87229E5}"/>
              </a:ext>
            </a:extLst>
          </p:cNvPr>
          <p:cNvSpPr txBox="1"/>
          <p:nvPr/>
        </p:nvSpPr>
        <p:spPr>
          <a:xfrm>
            <a:off x="783857" y="434531"/>
            <a:ext cx="5683618" cy="1077218"/>
          </a:xfrm>
          <a:prstGeom prst="rect">
            <a:avLst/>
          </a:prstGeom>
          <a:noFill/>
        </p:spPr>
        <p:txBody>
          <a:bodyPr wrap="square" rtlCol="0">
            <a:spAutoFit/>
          </a:bodyPr>
          <a:lstStyle/>
          <a:p>
            <a:r>
              <a:rPr lang="en-US" sz="3200" dirty="0">
                <a:solidFill>
                  <a:schemeClr val="bg1"/>
                </a:solidFill>
                <a:latin typeface="Aharoni" panose="02010803020104030203" pitchFamily="2" charset="-79"/>
                <a:cs typeface="Aharoni" panose="02010803020104030203" pitchFamily="2" charset="-79"/>
              </a:rPr>
              <a:t>Add Descriptive Text For Your Topic Here With Image</a:t>
            </a:r>
          </a:p>
        </p:txBody>
      </p:sp>
      <p:cxnSp>
        <p:nvCxnSpPr>
          <p:cNvPr id="3" name="Straight Connector 2">
            <a:extLst>
              <a:ext uri="{FF2B5EF4-FFF2-40B4-BE49-F238E27FC236}">
                <a16:creationId xmlns:a16="http://schemas.microsoft.com/office/drawing/2014/main" id="{EACE8322-17EF-4A20-85BB-D1FCF383218C}"/>
              </a:ext>
            </a:extLst>
          </p:cNvPr>
          <p:cNvCxnSpPr>
            <a:cxnSpLocks/>
          </p:cNvCxnSpPr>
          <p:nvPr/>
        </p:nvCxnSpPr>
        <p:spPr>
          <a:xfrm>
            <a:off x="1208189" y="1511749"/>
            <a:ext cx="1590821"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5" name="TextBox 14">
            <a:extLst>
              <a:ext uri="{FF2B5EF4-FFF2-40B4-BE49-F238E27FC236}">
                <a16:creationId xmlns:a16="http://schemas.microsoft.com/office/drawing/2014/main" id="{03037E56-9D45-4287-A584-F7898CEE67A1}"/>
              </a:ext>
            </a:extLst>
          </p:cNvPr>
          <p:cNvSpPr txBox="1"/>
          <p:nvPr/>
        </p:nvSpPr>
        <p:spPr>
          <a:xfrm>
            <a:off x="6857777" y="1130194"/>
            <a:ext cx="4216072" cy="5139869"/>
          </a:xfrm>
          <a:prstGeom prst="rect">
            <a:avLst/>
          </a:prstGeom>
          <a:noFill/>
        </p:spPr>
        <p:txBody>
          <a:bodyPr wrap="square" rtlCol="0">
            <a:spAutoFit/>
          </a:bodyPr>
          <a:lstStyle/>
          <a:p>
            <a:pPr algn="ctr"/>
            <a:r>
              <a:rPr lang="en-US" sz="2400" b="1" dirty="0"/>
              <a:t>Text Here:</a:t>
            </a:r>
          </a:p>
          <a:p>
            <a:endParaRPr lang="en-US" sz="2000" dirty="0"/>
          </a:p>
          <a:p>
            <a:pPr marL="285750" indent="-285750">
              <a:buFont typeface="Wingdings" panose="05000000000000000000" pitchFamily="2" charset="2"/>
              <a:buChar char="Ø"/>
            </a:pPr>
            <a:r>
              <a:rPr lang="en-US" sz="2000" dirty="0"/>
              <a:t>Lorem ipsum dolor sit </a:t>
            </a:r>
            <a:r>
              <a:rPr lang="en-US" sz="2000" dirty="0" err="1"/>
              <a:t>amet</a:t>
            </a:r>
            <a:r>
              <a:rPr lang="en-US" sz="2000" dirty="0"/>
              <a:t>, </a:t>
            </a:r>
            <a:r>
              <a:rPr lang="en-US" sz="2000" dirty="0" err="1"/>
              <a:t>consectetur</a:t>
            </a:r>
            <a:r>
              <a:rPr lang="en-US" sz="2000" dirty="0"/>
              <a:t> </a:t>
            </a:r>
            <a:r>
              <a:rPr lang="en-US" sz="2000" dirty="0" err="1"/>
              <a:t>adipiscing</a:t>
            </a:r>
            <a:r>
              <a:rPr lang="en-US" sz="2000" dirty="0"/>
              <a:t> </a:t>
            </a:r>
            <a:r>
              <a:rPr lang="en-US" sz="2000" dirty="0" err="1"/>
              <a:t>elit</a:t>
            </a:r>
            <a:r>
              <a:rPr lang="en-US" sz="2000" dirty="0"/>
              <a:t>. </a:t>
            </a:r>
          </a:p>
          <a:p>
            <a:pPr marL="285750" indent="-285750">
              <a:buFont typeface="Wingdings" panose="05000000000000000000" pitchFamily="2" charset="2"/>
              <a:buChar char="Ø"/>
            </a:pPr>
            <a:r>
              <a:rPr lang="en-US" sz="2000" dirty="0" err="1"/>
              <a:t>Donec</a:t>
            </a:r>
            <a:r>
              <a:rPr lang="en-US" sz="2000" dirty="0"/>
              <a:t> sit </a:t>
            </a:r>
            <a:r>
              <a:rPr lang="en-US" sz="2000" dirty="0" err="1"/>
              <a:t>amet</a:t>
            </a:r>
            <a:r>
              <a:rPr lang="en-US" sz="2000" dirty="0"/>
              <a:t> </a:t>
            </a:r>
            <a:r>
              <a:rPr lang="en-US" sz="2000" dirty="0" err="1"/>
              <a:t>arcu</a:t>
            </a:r>
            <a:r>
              <a:rPr lang="en-US" sz="2000" dirty="0"/>
              <a:t> </a:t>
            </a:r>
            <a:r>
              <a:rPr lang="en-US" sz="2000" dirty="0" err="1"/>
              <a:t>elit</a:t>
            </a:r>
            <a:r>
              <a:rPr lang="en-US" sz="2000" dirty="0"/>
              <a:t>. </a:t>
            </a:r>
            <a:r>
              <a:rPr lang="en-US" sz="2000" dirty="0" err="1"/>
              <a:t>Curabitur</a:t>
            </a:r>
            <a:r>
              <a:rPr lang="en-US" sz="2000" dirty="0"/>
              <a:t> </a:t>
            </a:r>
            <a:r>
              <a:rPr lang="en-US" sz="2000" dirty="0" err="1"/>
              <a:t>sagittis</a:t>
            </a:r>
            <a:r>
              <a:rPr lang="en-US" sz="2000" dirty="0"/>
              <a:t> </a:t>
            </a:r>
            <a:r>
              <a:rPr lang="en-US" sz="2000" dirty="0" err="1"/>
              <a:t>lacus</a:t>
            </a:r>
            <a:r>
              <a:rPr lang="en-US" sz="2000" dirty="0"/>
              <a:t> </a:t>
            </a:r>
            <a:r>
              <a:rPr lang="en-US" sz="2000" dirty="0" err="1"/>
              <a:t>sapien</a:t>
            </a:r>
            <a:r>
              <a:rPr lang="en-US" sz="2000" dirty="0"/>
              <a:t>, sed maximus ex </a:t>
            </a:r>
            <a:r>
              <a:rPr lang="en-US" sz="2000" dirty="0" err="1"/>
              <a:t>rhoncus</a:t>
            </a:r>
            <a:r>
              <a:rPr lang="en-US" sz="2000" dirty="0"/>
              <a:t> ac.</a:t>
            </a:r>
          </a:p>
          <a:p>
            <a:pPr marL="285750" indent="-285750">
              <a:buFont typeface="Wingdings" panose="05000000000000000000" pitchFamily="2" charset="2"/>
              <a:buChar char="Ø"/>
            </a:pPr>
            <a:r>
              <a:rPr lang="en-US" sz="2000" dirty="0" err="1"/>
              <a:t>Aenean</a:t>
            </a:r>
            <a:r>
              <a:rPr lang="en-US" sz="2000" dirty="0"/>
              <a:t> fermentum </a:t>
            </a:r>
            <a:r>
              <a:rPr lang="en-US" sz="2000" dirty="0" err="1"/>
              <a:t>consequat</a:t>
            </a:r>
            <a:r>
              <a:rPr lang="en-US" sz="2000" dirty="0"/>
              <a:t> </a:t>
            </a:r>
            <a:r>
              <a:rPr lang="en-US" sz="2000" dirty="0" err="1"/>
              <a:t>mauris</a:t>
            </a:r>
            <a:r>
              <a:rPr lang="en-US" sz="2000" dirty="0"/>
              <a:t>, sed </a:t>
            </a:r>
            <a:r>
              <a:rPr lang="en-US" sz="2000" dirty="0" err="1"/>
              <a:t>placerat</a:t>
            </a:r>
            <a:r>
              <a:rPr lang="en-US" sz="2000" dirty="0"/>
              <a:t> </a:t>
            </a:r>
            <a:r>
              <a:rPr lang="en-US" sz="2000" dirty="0" err="1"/>
              <a:t>nisl</a:t>
            </a:r>
            <a:r>
              <a:rPr lang="en-US" sz="2000" dirty="0"/>
              <a:t> </a:t>
            </a:r>
            <a:r>
              <a:rPr lang="en-US" sz="2000" dirty="0" err="1"/>
              <a:t>consectetur</a:t>
            </a:r>
            <a:r>
              <a:rPr lang="en-US" sz="2000" dirty="0"/>
              <a:t> id. </a:t>
            </a:r>
          </a:p>
          <a:p>
            <a:pPr marL="285750" indent="-285750">
              <a:buFont typeface="Wingdings" panose="05000000000000000000" pitchFamily="2" charset="2"/>
              <a:buChar char="Ø"/>
            </a:pPr>
            <a:r>
              <a:rPr lang="en-US" sz="2000" dirty="0" err="1"/>
              <a:t>Aliquam</a:t>
            </a:r>
            <a:r>
              <a:rPr lang="en-US" sz="2000" dirty="0"/>
              <a:t> </a:t>
            </a:r>
            <a:r>
              <a:rPr lang="en-US" sz="2000" dirty="0" err="1"/>
              <a:t>iaculis</a:t>
            </a:r>
            <a:r>
              <a:rPr lang="en-US" sz="2000" dirty="0"/>
              <a:t> semper </a:t>
            </a:r>
            <a:r>
              <a:rPr lang="en-US" sz="2000" dirty="0" err="1"/>
              <a:t>nisl</a:t>
            </a:r>
            <a:r>
              <a:rPr lang="en-US" sz="2000" dirty="0"/>
              <a:t> </a:t>
            </a:r>
            <a:r>
              <a:rPr lang="en-US" sz="2000" dirty="0" err="1"/>
              <a:t>quis</a:t>
            </a:r>
            <a:r>
              <a:rPr lang="en-US" sz="2000" dirty="0"/>
              <a:t> </a:t>
            </a:r>
            <a:r>
              <a:rPr lang="en-US" sz="2000" dirty="0" err="1"/>
              <a:t>sagittis</a:t>
            </a:r>
            <a:r>
              <a:rPr lang="en-US" sz="2000" dirty="0"/>
              <a:t>. </a:t>
            </a:r>
            <a:r>
              <a:rPr lang="en-US" sz="2000" dirty="0" err="1"/>
              <a:t>Quisque</a:t>
            </a:r>
            <a:r>
              <a:rPr lang="en-US" sz="2000" dirty="0"/>
              <a:t> </a:t>
            </a:r>
            <a:r>
              <a:rPr lang="en-US" sz="2000" dirty="0" err="1"/>
              <a:t>eget</a:t>
            </a:r>
            <a:r>
              <a:rPr lang="en-US" sz="2000" dirty="0"/>
              <a:t> </a:t>
            </a:r>
            <a:r>
              <a:rPr lang="en-US" sz="2000" dirty="0" err="1"/>
              <a:t>molestie</a:t>
            </a:r>
            <a:r>
              <a:rPr lang="en-US" sz="2000" dirty="0"/>
              <a:t> ante. Sed vel </a:t>
            </a:r>
            <a:r>
              <a:rPr lang="en-US" sz="2000" dirty="0" err="1"/>
              <a:t>nisl</a:t>
            </a:r>
            <a:r>
              <a:rPr lang="en-US" sz="2000" dirty="0"/>
              <a:t> </a:t>
            </a:r>
            <a:r>
              <a:rPr lang="en-US" sz="2000" dirty="0" err="1"/>
              <a:t>accumsan</a:t>
            </a:r>
            <a:r>
              <a:rPr lang="en-US" sz="2000" dirty="0"/>
              <a:t>, </a:t>
            </a:r>
            <a:r>
              <a:rPr lang="en-US" sz="2000" dirty="0" err="1"/>
              <a:t>aliquet</a:t>
            </a:r>
            <a:r>
              <a:rPr lang="en-US" sz="2000" dirty="0"/>
              <a:t> </a:t>
            </a:r>
            <a:r>
              <a:rPr lang="en-US" sz="2000" dirty="0" err="1"/>
              <a:t>elit</a:t>
            </a:r>
            <a:r>
              <a:rPr lang="en-US" sz="2000" dirty="0"/>
              <a:t> </a:t>
            </a:r>
            <a:r>
              <a:rPr lang="en-US" sz="2000" dirty="0" err="1"/>
              <a:t>posuere</a:t>
            </a:r>
            <a:r>
              <a:rPr lang="en-US" sz="2000" dirty="0"/>
              <a:t>, </a:t>
            </a:r>
            <a:r>
              <a:rPr lang="en-US" sz="2000" dirty="0" err="1"/>
              <a:t>ullamcorper</a:t>
            </a:r>
            <a:r>
              <a:rPr lang="en-US" sz="2000" dirty="0"/>
              <a:t> ante. </a:t>
            </a:r>
          </a:p>
          <a:p>
            <a:pPr marL="285750" indent="-285750">
              <a:buFont typeface="Wingdings" panose="05000000000000000000" pitchFamily="2" charset="2"/>
              <a:buChar char="Ø"/>
            </a:pPr>
            <a:r>
              <a:rPr lang="en-US" sz="2000" dirty="0" err="1"/>
              <a:t>Aliquam</a:t>
            </a:r>
            <a:r>
              <a:rPr lang="en-US" sz="2000" dirty="0"/>
              <a:t> </a:t>
            </a:r>
            <a:r>
              <a:rPr lang="en-US" sz="2000" dirty="0" err="1"/>
              <a:t>erat</a:t>
            </a:r>
            <a:r>
              <a:rPr lang="en-US" sz="2000" dirty="0"/>
              <a:t> </a:t>
            </a:r>
            <a:r>
              <a:rPr lang="en-US" sz="2000" dirty="0" err="1"/>
              <a:t>velit</a:t>
            </a:r>
            <a:r>
              <a:rPr lang="en-US" sz="2000" dirty="0"/>
              <a:t>, </a:t>
            </a:r>
            <a:r>
              <a:rPr lang="en-US" sz="2000" dirty="0" err="1"/>
              <a:t>commodo</a:t>
            </a:r>
            <a:r>
              <a:rPr lang="en-US" sz="2000" dirty="0"/>
              <a:t> a porta </a:t>
            </a:r>
            <a:r>
              <a:rPr lang="en-US" sz="2000" dirty="0" err="1"/>
              <a:t>auctor</a:t>
            </a:r>
            <a:r>
              <a:rPr lang="en-US" sz="2000" dirty="0"/>
              <a:t>, </a:t>
            </a:r>
            <a:r>
              <a:rPr lang="en-US" sz="2000" dirty="0" err="1"/>
              <a:t>mattis</a:t>
            </a:r>
            <a:r>
              <a:rPr lang="en-US" sz="2000" dirty="0"/>
              <a:t> </a:t>
            </a:r>
            <a:r>
              <a:rPr lang="en-US" sz="2000" dirty="0" err="1"/>
              <a:t>luctus</a:t>
            </a:r>
            <a:r>
              <a:rPr lang="en-US" sz="2000" dirty="0"/>
              <a:t> dolor. </a:t>
            </a:r>
          </a:p>
        </p:txBody>
      </p:sp>
      <p:sp>
        <p:nvSpPr>
          <p:cNvPr id="16" name="Rectangle 15">
            <a:extLst>
              <a:ext uri="{FF2B5EF4-FFF2-40B4-BE49-F238E27FC236}">
                <a16:creationId xmlns:a16="http://schemas.microsoft.com/office/drawing/2014/main" id="{5723CFF7-27C6-4E5E-AC38-DE055477CED4}"/>
              </a:ext>
            </a:extLst>
          </p:cNvPr>
          <p:cNvSpPr/>
          <p:nvPr/>
        </p:nvSpPr>
        <p:spPr>
          <a:xfrm rot="16200000" flipH="1">
            <a:off x="6054493" y="434205"/>
            <a:ext cx="83014" cy="121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67614A2B-3004-49D3-873B-5B17CC729F74}"/>
              </a:ext>
            </a:extLst>
          </p:cNvPr>
          <p:cNvSpPr/>
          <p:nvPr/>
        </p:nvSpPr>
        <p:spPr>
          <a:xfrm rot="16200000" flipH="1">
            <a:off x="6054493" y="-5744989"/>
            <a:ext cx="83014" cy="12192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1B27CA20-D762-47AC-B4FE-E0CEA33E97D0}"/>
              </a:ext>
            </a:extLst>
          </p:cNvPr>
          <p:cNvSpPr/>
          <p:nvPr/>
        </p:nvSpPr>
        <p:spPr>
          <a:xfrm flipH="1">
            <a:off x="425925" y="0"/>
            <a:ext cx="48545"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0" name="Picture 19" descr="A picture containing person&#10;&#10;Description automatically generated">
            <a:extLst>
              <a:ext uri="{FF2B5EF4-FFF2-40B4-BE49-F238E27FC236}">
                <a16:creationId xmlns:a16="http://schemas.microsoft.com/office/drawing/2014/main" id="{AF42640C-71BA-4B04-A97D-97DADBF17CAF}"/>
              </a:ext>
            </a:extLst>
          </p:cNvPr>
          <p:cNvPicPr>
            <a:picLocks noChangeAspect="1"/>
          </p:cNvPicPr>
          <p:nvPr/>
        </p:nvPicPr>
        <p:blipFill rotWithShape="1">
          <a:blip r:embed="rId2">
            <a:extLst>
              <a:ext uri="{28A0092B-C50C-407E-A947-70E740481C1C}">
                <a14:useLocalDpi xmlns:a14="http://schemas.microsoft.com/office/drawing/2010/main" val="0"/>
              </a:ext>
            </a:extLst>
          </a:blip>
          <a:srcRect l="5260" r="9103"/>
          <a:stretch/>
        </p:blipFill>
        <p:spPr>
          <a:xfrm>
            <a:off x="1084363" y="2325861"/>
            <a:ext cx="5011636" cy="3072384"/>
          </a:xfrm>
          <a:prstGeom prst="rect">
            <a:avLst/>
          </a:prstGeom>
          <a:ln w="2286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val="23391247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1232CEE-0C2B-4C20-B97B-6C3A8E8C5546}"/>
              </a:ext>
            </a:extLst>
          </p:cNvPr>
          <p:cNvSpPr/>
          <p:nvPr/>
        </p:nvSpPr>
        <p:spPr>
          <a:xfrm>
            <a:off x="4321492" y="2324100"/>
            <a:ext cx="1774508" cy="1800225"/>
          </a:xfrm>
          <a:prstGeom prst="round2DiagRect">
            <a:avLst>
              <a:gd name="adj1" fmla="val 8696"/>
              <a:gd name="adj2" fmla="val 25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Diagonal Corners Rounded 2">
            <a:extLst>
              <a:ext uri="{FF2B5EF4-FFF2-40B4-BE49-F238E27FC236}">
                <a16:creationId xmlns:a16="http://schemas.microsoft.com/office/drawing/2014/main" id="{04126955-A639-4501-A0BD-EF2E0A454FBA}"/>
              </a:ext>
            </a:extLst>
          </p:cNvPr>
          <p:cNvSpPr/>
          <p:nvPr/>
        </p:nvSpPr>
        <p:spPr>
          <a:xfrm flipH="1">
            <a:off x="4321492" y="4124325"/>
            <a:ext cx="1774508" cy="1800225"/>
          </a:xfrm>
          <a:prstGeom prst="round2DiagRect">
            <a:avLst>
              <a:gd name="adj1" fmla="val 8696"/>
              <a:gd name="adj2" fmla="val 25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Diagonal Corners Rounded 4">
            <a:extLst>
              <a:ext uri="{FF2B5EF4-FFF2-40B4-BE49-F238E27FC236}">
                <a16:creationId xmlns:a16="http://schemas.microsoft.com/office/drawing/2014/main" id="{C13530B8-94A7-4874-8C32-2AAC286689E2}"/>
              </a:ext>
            </a:extLst>
          </p:cNvPr>
          <p:cNvSpPr/>
          <p:nvPr/>
        </p:nvSpPr>
        <p:spPr>
          <a:xfrm flipH="1">
            <a:off x="6260783" y="1474444"/>
            <a:ext cx="2435542" cy="2470838"/>
          </a:xfrm>
          <a:prstGeom prst="round2DiagRect">
            <a:avLst>
              <a:gd name="adj1" fmla="val 8696"/>
              <a:gd name="adj2" fmla="val 25362"/>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Diagonal Corners Rounded 5">
            <a:extLst>
              <a:ext uri="{FF2B5EF4-FFF2-40B4-BE49-F238E27FC236}">
                <a16:creationId xmlns:a16="http://schemas.microsoft.com/office/drawing/2014/main" id="{FBAB546B-F9B0-4D0D-8F2B-4C5CEB308C32}"/>
              </a:ext>
            </a:extLst>
          </p:cNvPr>
          <p:cNvSpPr/>
          <p:nvPr/>
        </p:nvSpPr>
        <p:spPr>
          <a:xfrm>
            <a:off x="6096000" y="4124324"/>
            <a:ext cx="1774508" cy="1800225"/>
          </a:xfrm>
          <a:prstGeom prst="round2DiagRect">
            <a:avLst>
              <a:gd name="adj1" fmla="val 8696"/>
              <a:gd name="adj2" fmla="val 25362"/>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5EDAA9F6-C07A-490B-8E71-C350D793B388}"/>
              </a:ext>
            </a:extLst>
          </p:cNvPr>
          <p:cNvSpPr/>
          <p:nvPr/>
        </p:nvSpPr>
        <p:spPr>
          <a:xfrm>
            <a:off x="5457825" y="3486149"/>
            <a:ext cx="1276350" cy="1276350"/>
          </a:xfrm>
          <a:prstGeom prst="ellipse">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57F10B59-242F-4CE5-907B-64FF45627F14}"/>
              </a:ext>
            </a:extLst>
          </p:cNvPr>
          <p:cNvSpPr txBox="1"/>
          <p:nvPr/>
        </p:nvSpPr>
        <p:spPr>
          <a:xfrm>
            <a:off x="4502467" y="2762547"/>
            <a:ext cx="1412558" cy="461665"/>
          </a:xfrm>
          <a:prstGeom prst="rect">
            <a:avLst/>
          </a:prstGeom>
          <a:solidFill>
            <a:schemeClr val="bg1"/>
          </a:solidFill>
        </p:spPr>
        <p:txBody>
          <a:bodyPr wrap="square" rtlCol="0">
            <a:spAutoFit/>
          </a:bodyPr>
          <a:lstStyle/>
          <a:p>
            <a:pPr algn="ctr"/>
            <a:r>
              <a:rPr lang="en-US" sz="2400" dirty="0">
                <a:solidFill>
                  <a:schemeClr val="accent2"/>
                </a:solidFill>
              </a:rPr>
              <a:t>Your Text</a:t>
            </a:r>
          </a:p>
        </p:txBody>
      </p:sp>
      <p:sp>
        <p:nvSpPr>
          <p:cNvPr id="11" name="TextBox 10">
            <a:extLst>
              <a:ext uri="{FF2B5EF4-FFF2-40B4-BE49-F238E27FC236}">
                <a16:creationId xmlns:a16="http://schemas.microsoft.com/office/drawing/2014/main" id="{66586960-EC78-4479-B7D0-32FABF3CDFFD}"/>
              </a:ext>
            </a:extLst>
          </p:cNvPr>
          <p:cNvSpPr txBox="1"/>
          <p:nvPr/>
        </p:nvSpPr>
        <p:spPr>
          <a:xfrm>
            <a:off x="4502467" y="5024436"/>
            <a:ext cx="1412558" cy="461665"/>
          </a:xfrm>
          <a:prstGeom prst="rect">
            <a:avLst/>
          </a:prstGeom>
          <a:solidFill>
            <a:schemeClr val="bg1"/>
          </a:solidFill>
        </p:spPr>
        <p:txBody>
          <a:bodyPr wrap="square" rtlCol="0">
            <a:spAutoFit/>
          </a:bodyPr>
          <a:lstStyle/>
          <a:p>
            <a:pPr algn="ctr"/>
            <a:r>
              <a:rPr lang="en-US" sz="2400" dirty="0">
                <a:solidFill>
                  <a:schemeClr val="accent2"/>
                </a:solidFill>
              </a:rPr>
              <a:t>Your Text</a:t>
            </a:r>
          </a:p>
        </p:txBody>
      </p:sp>
      <p:sp>
        <p:nvSpPr>
          <p:cNvPr id="12" name="TextBox 11">
            <a:extLst>
              <a:ext uri="{FF2B5EF4-FFF2-40B4-BE49-F238E27FC236}">
                <a16:creationId xmlns:a16="http://schemas.microsoft.com/office/drawing/2014/main" id="{35BD8A09-A8EE-411D-A389-BE05E83FC41D}"/>
              </a:ext>
            </a:extLst>
          </p:cNvPr>
          <p:cNvSpPr txBox="1"/>
          <p:nvPr/>
        </p:nvSpPr>
        <p:spPr>
          <a:xfrm>
            <a:off x="6276975" y="5019969"/>
            <a:ext cx="1412558" cy="461665"/>
          </a:xfrm>
          <a:prstGeom prst="rect">
            <a:avLst/>
          </a:prstGeom>
          <a:solidFill>
            <a:schemeClr val="bg1"/>
          </a:solidFill>
        </p:spPr>
        <p:txBody>
          <a:bodyPr wrap="square" rtlCol="0">
            <a:spAutoFit/>
          </a:bodyPr>
          <a:lstStyle/>
          <a:p>
            <a:pPr algn="ctr"/>
            <a:r>
              <a:rPr lang="en-US" sz="2400" dirty="0">
                <a:solidFill>
                  <a:schemeClr val="accent2"/>
                </a:solidFill>
              </a:rPr>
              <a:t>Your Text</a:t>
            </a:r>
          </a:p>
        </p:txBody>
      </p:sp>
      <p:sp>
        <p:nvSpPr>
          <p:cNvPr id="13" name="TextBox 12">
            <a:extLst>
              <a:ext uri="{FF2B5EF4-FFF2-40B4-BE49-F238E27FC236}">
                <a16:creationId xmlns:a16="http://schemas.microsoft.com/office/drawing/2014/main" id="{AAF44B9B-5A61-4D1C-B832-CCC8A8478EA1}"/>
              </a:ext>
            </a:extLst>
          </p:cNvPr>
          <p:cNvSpPr txBox="1"/>
          <p:nvPr/>
        </p:nvSpPr>
        <p:spPr>
          <a:xfrm>
            <a:off x="6479858" y="2385684"/>
            <a:ext cx="1997392" cy="646331"/>
          </a:xfrm>
          <a:prstGeom prst="rect">
            <a:avLst/>
          </a:prstGeom>
          <a:solidFill>
            <a:schemeClr val="bg1"/>
          </a:solidFill>
        </p:spPr>
        <p:txBody>
          <a:bodyPr wrap="square" rtlCol="0">
            <a:spAutoFit/>
          </a:bodyPr>
          <a:lstStyle/>
          <a:p>
            <a:pPr algn="ctr"/>
            <a:r>
              <a:rPr lang="en-US" sz="3600" dirty="0"/>
              <a:t>Your Text</a:t>
            </a:r>
          </a:p>
        </p:txBody>
      </p:sp>
      <p:sp>
        <p:nvSpPr>
          <p:cNvPr id="14" name="TextBox 13">
            <a:extLst>
              <a:ext uri="{FF2B5EF4-FFF2-40B4-BE49-F238E27FC236}">
                <a16:creationId xmlns:a16="http://schemas.microsoft.com/office/drawing/2014/main" id="{C4392BA6-925C-4440-BE09-9691EA9EEF90}"/>
              </a:ext>
            </a:extLst>
          </p:cNvPr>
          <p:cNvSpPr txBox="1"/>
          <p:nvPr/>
        </p:nvSpPr>
        <p:spPr>
          <a:xfrm>
            <a:off x="66675" y="343662"/>
            <a:ext cx="7010400" cy="707886"/>
          </a:xfrm>
          <a:prstGeom prst="rect">
            <a:avLst/>
          </a:prstGeom>
          <a:noFill/>
        </p:spPr>
        <p:txBody>
          <a:bodyPr wrap="square" rtlCol="0">
            <a:spAutoFit/>
          </a:bodyPr>
          <a:lstStyle/>
          <a:p>
            <a:pPr algn="ctr"/>
            <a:r>
              <a:rPr lang="en-US" sz="4000" dirty="0">
                <a:solidFill>
                  <a:schemeClr val="bg1"/>
                </a:solidFill>
                <a:latin typeface="Aharoni" panose="02010803020104030203" pitchFamily="2" charset="-79"/>
                <a:cs typeface="Aharoni" panose="02010803020104030203" pitchFamily="2" charset="-79"/>
              </a:rPr>
              <a:t>Process Info-Graphic Slides</a:t>
            </a:r>
          </a:p>
        </p:txBody>
      </p:sp>
      <p:cxnSp>
        <p:nvCxnSpPr>
          <p:cNvPr id="16" name="Straight Arrow Connector 15">
            <a:extLst>
              <a:ext uri="{FF2B5EF4-FFF2-40B4-BE49-F238E27FC236}">
                <a16:creationId xmlns:a16="http://schemas.microsoft.com/office/drawing/2014/main" id="{531974ED-17AF-46F7-9326-2BBE3E2460E9}"/>
              </a:ext>
            </a:extLst>
          </p:cNvPr>
          <p:cNvCxnSpPr/>
          <p:nvPr/>
        </p:nvCxnSpPr>
        <p:spPr>
          <a:xfrm>
            <a:off x="5208746" y="3762375"/>
            <a:ext cx="0" cy="838200"/>
          </a:xfrm>
          <a:prstGeom prst="straightConnector1">
            <a:avLst/>
          </a:prstGeom>
          <a:ln w="22225">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C857CEC-8189-4FA8-9F4F-A0596D93CCC3}"/>
              </a:ext>
            </a:extLst>
          </p:cNvPr>
          <p:cNvCxnSpPr>
            <a:cxnSpLocks/>
          </p:cNvCxnSpPr>
          <p:nvPr/>
        </p:nvCxnSpPr>
        <p:spPr>
          <a:xfrm>
            <a:off x="5600700" y="4867275"/>
            <a:ext cx="1019175" cy="0"/>
          </a:xfrm>
          <a:prstGeom prst="straightConnector1">
            <a:avLst/>
          </a:prstGeom>
          <a:ln w="22225">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2632BFF-DC55-4016-9D63-E476E5E316F6}"/>
              </a:ext>
            </a:extLst>
          </p:cNvPr>
          <p:cNvCxnSpPr>
            <a:cxnSpLocks/>
          </p:cNvCxnSpPr>
          <p:nvPr/>
        </p:nvCxnSpPr>
        <p:spPr>
          <a:xfrm flipV="1">
            <a:off x="7181850" y="3600450"/>
            <a:ext cx="0" cy="1000125"/>
          </a:xfrm>
          <a:prstGeom prst="straightConnector1">
            <a:avLst/>
          </a:prstGeom>
          <a:ln w="22225">
            <a:solidFill>
              <a:schemeClr val="bg1">
                <a:lumMod val="8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4" name="Arrow: Circular 23">
            <a:extLst>
              <a:ext uri="{FF2B5EF4-FFF2-40B4-BE49-F238E27FC236}">
                <a16:creationId xmlns:a16="http://schemas.microsoft.com/office/drawing/2014/main" id="{E09533BA-0AEA-4A98-98BB-9E460CBE2CA2}"/>
              </a:ext>
            </a:extLst>
          </p:cNvPr>
          <p:cNvSpPr/>
          <p:nvPr/>
        </p:nvSpPr>
        <p:spPr>
          <a:xfrm>
            <a:off x="4923474" y="986940"/>
            <a:ext cx="1556384" cy="1556384"/>
          </a:xfrm>
          <a:prstGeom prst="circularArrow">
            <a:avLst>
              <a:gd name="adj1" fmla="val 13997"/>
              <a:gd name="adj2" fmla="val 1174433"/>
              <a:gd name="adj3" fmla="val 19239116"/>
              <a:gd name="adj4" fmla="val 8800606"/>
              <a:gd name="adj5" fmla="val 151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5" name="Arrow: Circular 24">
            <a:extLst>
              <a:ext uri="{FF2B5EF4-FFF2-40B4-BE49-F238E27FC236}">
                <a16:creationId xmlns:a16="http://schemas.microsoft.com/office/drawing/2014/main" id="{0B11AC0A-0B7F-460A-AA68-9465528E2CAA}"/>
              </a:ext>
            </a:extLst>
          </p:cNvPr>
          <p:cNvSpPr/>
          <p:nvPr/>
        </p:nvSpPr>
        <p:spPr>
          <a:xfrm rot="5400000" flipH="1">
            <a:off x="7730491" y="3726809"/>
            <a:ext cx="1556384" cy="1556384"/>
          </a:xfrm>
          <a:prstGeom prst="circularArrow">
            <a:avLst>
              <a:gd name="adj1" fmla="val 13997"/>
              <a:gd name="adj2" fmla="val 1174433"/>
              <a:gd name="adj3" fmla="val 19239116"/>
              <a:gd name="adj4" fmla="val 8800606"/>
              <a:gd name="adj5" fmla="val 151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a:extLst>
              <a:ext uri="{FF2B5EF4-FFF2-40B4-BE49-F238E27FC236}">
                <a16:creationId xmlns:a16="http://schemas.microsoft.com/office/drawing/2014/main" id="{D9C6C927-3268-4948-BB7F-F17F6D079CBA}"/>
              </a:ext>
            </a:extLst>
          </p:cNvPr>
          <p:cNvSpPr txBox="1"/>
          <p:nvPr/>
        </p:nvSpPr>
        <p:spPr>
          <a:xfrm>
            <a:off x="932020" y="2782669"/>
            <a:ext cx="3166110" cy="677108"/>
          </a:xfrm>
          <a:prstGeom prst="rect">
            <a:avLst/>
          </a:prstGeom>
          <a:noFill/>
        </p:spPr>
        <p:txBody>
          <a:bodyPr wrap="square" rtlCol="0">
            <a:spAutoFit/>
          </a:bodyPr>
          <a:lstStyle/>
          <a:p>
            <a:r>
              <a:rPr lang="en-US" sz="1900" dirty="0"/>
              <a:t>Lorem ipsum dolor sit </a:t>
            </a:r>
            <a:r>
              <a:rPr lang="en-US" sz="1900" dirty="0" err="1"/>
              <a:t>amet</a:t>
            </a:r>
            <a:r>
              <a:rPr lang="en-US" sz="1900" dirty="0"/>
              <a:t>, </a:t>
            </a:r>
            <a:r>
              <a:rPr lang="en-US" sz="1900" dirty="0" err="1"/>
              <a:t>consectetur</a:t>
            </a:r>
            <a:r>
              <a:rPr lang="en-US" sz="1900" dirty="0"/>
              <a:t> </a:t>
            </a:r>
            <a:r>
              <a:rPr lang="en-US" sz="1900" dirty="0" err="1"/>
              <a:t>adipiscing</a:t>
            </a:r>
            <a:r>
              <a:rPr lang="en-US" sz="1900" dirty="0"/>
              <a:t> </a:t>
            </a:r>
            <a:r>
              <a:rPr lang="en-US" sz="1900" dirty="0" err="1"/>
              <a:t>elit</a:t>
            </a:r>
            <a:r>
              <a:rPr lang="en-US" sz="1900" dirty="0"/>
              <a:t>.</a:t>
            </a:r>
          </a:p>
        </p:txBody>
      </p:sp>
      <p:sp>
        <p:nvSpPr>
          <p:cNvPr id="27" name="TextBox 26">
            <a:extLst>
              <a:ext uri="{FF2B5EF4-FFF2-40B4-BE49-F238E27FC236}">
                <a16:creationId xmlns:a16="http://schemas.microsoft.com/office/drawing/2014/main" id="{FF1C45ED-8771-4CA6-98C0-5707E1932EA8}"/>
              </a:ext>
            </a:extLst>
          </p:cNvPr>
          <p:cNvSpPr txBox="1"/>
          <p:nvPr/>
        </p:nvSpPr>
        <p:spPr>
          <a:xfrm>
            <a:off x="1012031" y="5250801"/>
            <a:ext cx="3166110" cy="677108"/>
          </a:xfrm>
          <a:prstGeom prst="rect">
            <a:avLst/>
          </a:prstGeom>
          <a:noFill/>
        </p:spPr>
        <p:txBody>
          <a:bodyPr wrap="square" rtlCol="0">
            <a:spAutoFit/>
          </a:bodyPr>
          <a:lstStyle/>
          <a:p>
            <a:r>
              <a:rPr lang="en-US" sz="1900" dirty="0"/>
              <a:t>Lorem ipsum dolor sit </a:t>
            </a:r>
            <a:r>
              <a:rPr lang="en-US" sz="1900" dirty="0" err="1"/>
              <a:t>amet</a:t>
            </a:r>
            <a:r>
              <a:rPr lang="en-US" sz="1900" dirty="0"/>
              <a:t>, </a:t>
            </a:r>
            <a:r>
              <a:rPr lang="en-US" sz="1900" dirty="0" err="1"/>
              <a:t>consectetur</a:t>
            </a:r>
            <a:r>
              <a:rPr lang="en-US" sz="1900" dirty="0"/>
              <a:t> </a:t>
            </a:r>
            <a:r>
              <a:rPr lang="en-US" sz="1900" dirty="0" err="1"/>
              <a:t>adipiscing</a:t>
            </a:r>
            <a:r>
              <a:rPr lang="en-US" sz="1900" dirty="0"/>
              <a:t> </a:t>
            </a:r>
            <a:r>
              <a:rPr lang="en-US" sz="1900" dirty="0" err="1"/>
              <a:t>elit</a:t>
            </a:r>
            <a:r>
              <a:rPr lang="en-US" sz="1900" dirty="0"/>
              <a:t>.</a:t>
            </a:r>
          </a:p>
        </p:txBody>
      </p:sp>
      <p:sp>
        <p:nvSpPr>
          <p:cNvPr id="28" name="TextBox 27">
            <a:extLst>
              <a:ext uri="{FF2B5EF4-FFF2-40B4-BE49-F238E27FC236}">
                <a16:creationId xmlns:a16="http://schemas.microsoft.com/office/drawing/2014/main" id="{242A071C-7B7B-4428-9AB7-8887A3B9852A}"/>
              </a:ext>
            </a:extLst>
          </p:cNvPr>
          <p:cNvSpPr txBox="1"/>
          <p:nvPr/>
        </p:nvSpPr>
        <p:spPr>
          <a:xfrm>
            <a:off x="8616315" y="697605"/>
            <a:ext cx="3166110" cy="677108"/>
          </a:xfrm>
          <a:prstGeom prst="rect">
            <a:avLst/>
          </a:prstGeom>
          <a:noFill/>
        </p:spPr>
        <p:txBody>
          <a:bodyPr wrap="square" rtlCol="0">
            <a:spAutoFit/>
          </a:bodyPr>
          <a:lstStyle/>
          <a:p>
            <a:r>
              <a:rPr lang="en-US" sz="1900" dirty="0"/>
              <a:t>Lorem ipsum dolor sit </a:t>
            </a:r>
            <a:r>
              <a:rPr lang="en-US" sz="1900" dirty="0" err="1"/>
              <a:t>amet</a:t>
            </a:r>
            <a:r>
              <a:rPr lang="en-US" sz="1900" dirty="0"/>
              <a:t>, </a:t>
            </a:r>
            <a:r>
              <a:rPr lang="en-US" sz="1900" dirty="0" err="1"/>
              <a:t>consectetur</a:t>
            </a:r>
            <a:r>
              <a:rPr lang="en-US" sz="1900" dirty="0"/>
              <a:t> </a:t>
            </a:r>
            <a:r>
              <a:rPr lang="en-US" sz="1900" dirty="0" err="1"/>
              <a:t>adipiscing</a:t>
            </a:r>
            <a:r>
              <a:rPr lang="en-US" sz="1900" dirty="0"/>
              <a:t> </a:t>
            </a:r>
            <a:r>
              <a:rPr lang="en-US" sz="1900" dirty="0" err="1"/>
              <a:t>elit</a:t>
            </a:r>
            <a:r>
              <a:rPr lang="en-US" sz="1900" dirty="0"/>
              <a:t>.</a:t>
            </a:r>
          </a:p>
        </p:txBody>
      </p:sp>
      <p:sp>
        <p:nvSpPr>
          <p:cNvPr id="29" name="TextBox 28">
            <a:extLst>
              <a:ext uri="{FF2B5EF4-FFF2-40B4-BE49-F238E27FC236}">
                <a16:creationId xmlns:a16="http://schemas.microsoft.com/office/drawing/2014/main" id="{6E4462CD-5451-4D63-A49B-162D85965960}"/>
              </a:ext>
            </a:extLst>
          </p:cNvPr>
          <p:cNvSpPr txBox="1"/>
          <p:nvPr/>
        </p:nvSpPr>
        <p:spPr>
          <a:xfrm>
            <a:off x="8619173" y="5385758"/>
            <a:ext cx="3166110" cy="677108"/>
          </a:xfrm>
          <a:prstGeom prst="rect">
            <a:avLst/>
          </a:prstGeom>
          <a:noFill/>
        </p:spPr>
        <p:txBody>
          <a:bodyPr wrap="square" rtlCol="0">
            <a:spAutoFit/>
          </a:bodyPr>
          <a:lstStyle/>
          <a:p>
            <a:r>
              <a:rPr lang="en-US" sz="1900" dirty="0"/>
              <a:t>Lorem ipsum dolor sit </a:t>
            </a:r>
            <a:r>
              <a:rPr lang="en-US" sz="1900" dirty="0" err="1"/>
              <a:t>amet</a:t>
            </a:r>
            <a:r>
              <a:rPr lang="en-US" sz="1900" dirty="0"/>
              <a:t>, </a:t>
            </a:r>
            <a:r>
              <a:rPr lang="en-US" sz="1900" dirty="0" err="1"/>
              <a:t>consectetur</a:t>
            </a:r>
            <a:r>
              <a:rPr lang="en-US" sz="1900" dirty="0"/>
              <a:t> </a:t>
            </a:r>
            <a:r>
              <a:rPr lang="en-US" sz="1900" dirty="0" err="1"/>
              <a:t>adipiscing</a:t>
            </a:r>
            <a:r>
              <a:rPr lang="en-US" sz="1900" dirty="0"/>
              <a:t> </a:t>
            </a:r>
            <a:r>
              <a:rPr lang="en-US" sz="1900" dirty="0" err="1"/>
              <a:t>elit</a:t>
            </a:r>
            <a:r>
              <a:rPr lang="en-US" sz="1900" dirty="0"/>
              <a:t>.</a:t>
            </a:r>
          </a:p>
        </p:txBody>
      </p:sp>
      <p:cxnSp>
        <p:nvCxnSpPr>
          <p:cNvPr id="21" name="Straight Connector 20">
            <a:extLst>
              <a:ext uri="{FF2B5EF4-FFF2-40B4-BE49-F238E27FC236}">
                <a16:creationId xmlns:a16="http://schemas.microsoft.com/office/drawing/2014/main" id="{4A9EE81A-6084-4D3F-AAAA-FCE9B5E3FD20}"/>
              </a:ext>
            </a:extLst>
          </p:cNvPr>
          <p:cNvCxnSpPr>
            <a:cxnSpLocks/>
          </p:cNvCxnSpPr>
          <p:nvPr/>
        </p:nvCxnSpPr>
        <p:spPr>
          <a:xfrm>
            <a:off x="1292079" y="1077326"/>
            <a:ext cx="2009921"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898685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Shape 21">
            <a:extLst>
              <a:ext uri="{FF2B5EF4-FFF2-40B4-BE49-F238E27FC236}">
                <a16:creationId xmlns:a16="http://schemas.microsoft.com/office/drawing/2014/main" id="{0C415069-A48C-4204-B298-79F49CC7279D}"/>
              </a:ext>
            </a:extLst>
          </p:cNvPr>
          <p:cNvSpPr/>
          <p:nvPr/>
        </p:nvSpPr>
        <p:spPr>
          <a:xfrm>
            <a:off x="3602289" y="5946580"/>
            <a:ext cx="15629" cy="15629"/>
          </a:xfrm>
          <a:custGeom>
            <a:avLst/>
            <a:gdLst>
              <a:gd name="connsiteX0" fmla="*/ 572 w 0"/>
              <a:gd name="connsiteY0" fmla="*/ 212 h 0"/>
              <a:gd name="connsiteX1" fmla="*/ 572 w 0"/>
              <a:gd name="connsiteY1" fmla="*/ 212 h 0"/>
              <a:gd name="connsiteX2" fmla="*/ 572 w 0"/>
              <a:gd name="connsiteY2" fmla="*/ 212 h 0"/>
            </a:gdLst>
            <a:ahLst/>
            <a:cxnLst>
              <a:cxn ang="0">
                <a:pos x="connsiteX0" y="connsiteY0"/>
              </a:cxn>
              <a:cxn ang="0">
                <a:pos x="connsiteX1" y="connsiteY1"/>
              </a:cxn>
              <a:cxn ang="0">
                <a:pos x="connsiteX2" y="connsiteY2"/>
              </a:cxn>
            </a:cxnLst>
            <a:rect l="l" t="t" r="r" b="b"/>
            <a:pathLst>
              <a:path>
                <a:moveTo>
                  <a:pt x="572" y="212"/>
                </a:moveTo>
                <a:cubicBezTo>
                  <a:pt x="-715" y="-1075"/>
                  <a:pt x="572" y="4076"/>
                  <a:pt x="572" y="212"/>
                </a:cubicBezTo>
                <a:lnTo>
                  <a:pt x="572" y="212"/>
                </a:lnTo>
                <a:close/>
              </a:path>
            </a:pathLst>
          </a:custGeom>
          <a:solidFill>
            <a:schemeClr val="tx1">
              <a:lumMod val="85000"/>
              <a:lumOff val="15000"/>
            </a:schemeClr>
          </a:solidFill>
          <a:ln w="1286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5" name="Freeform: Shape 24">
            <a:extLst>
              <a:ext uri="{FF2B5EF4-FFF2-40B4-BE49-F238E27FC236}">
                <a16:creationId xmlns:a16="http://schemas.microsoft.com/office/drawing/2014/main" id="{7BDB393C-BF00-4AC3-B525-F25DF54AA420}"/>
              </a:ext>
            </a:extLst>
          </p:cNvPr>
          <p:cNvSpPr/>
          <p:nvPr/>
        </p:nvSpPr>
        <p:spPr>
          <a:xfrm>
            <a:off x="3609234" y="2636632"/>
            <a:ext cx="15629" cy="15629"/>
          </a:xfrm>
          <a:custGeom>
            <a:avLst/>
            <a:gdLst>
              <a:gd name="connsiteX0" fmla="*/ 2576 w 0"/>
              <a:gd name="connsiteY0" fmla="*/ 0 h 0"/>
              <a:gd name="connsiteX1" fmla="*/ 0 w 0"/>
              <a:gd name="connsiteY1" fmla="*/ 0 h 0"/>
              <a:gd name="connsiteX2" fmla="*/ 2576 w 0"/>
              <a:gd name="connsiteY2" fmla="*/ 0 h 0"/>
            </a:gdLst>
            <a:ahLst/>
            <a:cxnLst>
              <a:cxn ang="0">
                <a:pos x="connsiteX0" y="connsiteY0"/>
              </a:cxn>
              <a:cxn ang="0">
                <a:pos x="connsiteX1" y="connsiteY1"/>
              </a:cxn>
              <a:cxn ang="0">
                <a:pos x="connsiteX2" y="connsiteY2"/>
              </a:cxn>
            </a:cxnLst>
            <a:rect l="l" t="t" r="r" b="b"/>
            <a:pathLst>
              <a:path>
                <a:moveTo>
                  <a:pt x="2576" y="0"/>
                </a:moveTo>
                <a:cubicBezTo>
                  <a:pt x="2576" y="0"/>
                  <a:pt x="1288" y="0"/>
                  <a:pt x="0" y="0"/>
                </a:cubicBezTo>
                <a:cubicBezTo>
                  <a:pt x="1288" y="0"/>
                  <a:pt x="2576" y="0"/>
                  <a:pt x="2576" y="0"/>
                </a:cubicBezTo>
                <a:close/>
              </a:path>
            </a:pathLst>
          </a:custGeom>
          <a:solidFill>
            <a:srgbClr val="FF6B6B"/>
          </a:solidFill>
          <a:ln w="1286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0" name="Freeform: Shape 39">
            <a:extLst>
              <a:ext uri="{FF2B5EF4-FFF2-40B4-BE49-F238E27FC236}">
                <a16:creationId xmlns:a16="http://schemas.microsoft.com/office/drawing/2014/main" id="{91571DB1-6716-465A-B4AB-81C9B7295233}"/>
              </a:ext>
            </a:extLst>
          </p:cNvPr>
          <p:cNvSpPr/>
          <p:nvPr/>
        </p:nvSpPr>
        <p:spPr>
          <a:xfrm>
            <a:off x="5899200" y="2597095"/>
            <a:ext cx="15629" cy="31258"/>
          </a:xfrm>
          <a:custGeom>
            <a:avLst/>
            <a:gdLst>
              <a:gd name="connsiteX0" fmla="*/ 24198 w 12878"/>
              <a:gd name="connsiteY0" fmla="*/ 13261 h 25756"/>
              <a:gd name="connsiteX1" fmla="*/ 1017 w 12878"/>
              <a:gd name="connsiteY1" fmla="*/ 4246 h 25756"/>
              <a:gd name="connsiteX2" fmla="*/ 8744 w 12878"/>
              <a:gd name="connsiteY2" fmla="*/ 35154 h 25756"/>
              <a:gd name="connsiteX3" fmla="*/ 24198 w 12878"/>
              <a:gd name="connsiteY3" fmla="*/ 13261 h 25756"/>
            </a:gdLst>
            <a:ahLst/>
            <a:cxnLst>
              <a:cxn ang="0">
                <a:pos x="connsiteX0" y="connsiteY0"/>
              </a:cxn>
              <a:cxn ang="0">
                <a:pos x="connsiteX1" y="connsiteY1"/>
              </a:cxn>
              <a:cxn ang="0">
                <a:pos x="connsiteX2" y="connsiteY2"/>
              </a:cxn>
              <a:cxn ang="0">
                <a:pos x="connsiteX3" y="connsiteY3"/>
              </a:cxn>
            </a:cxnLst>
            <a:rect l="l" t="t" r="r" b="b"/>
            <a:pathLst>
              <a:path w="12878" h="25756">
                <a:moveTo>
                  <a:pt x="24198" y="13261"/>
                </a:moveTo>
                <a:cubicBezTo>
                  <a:pt x="24198" y="1671"/>
                  <a:pt x="3593" y="-4768"/>
                  <a:pt x="1017" y="4246"/>
                </a:cubicBezTo>
                <a:cubicBezTo>
                  <a:pt x="1017" y="4246"/>
                  <a:pt x="-4134" y="35154"/>
                  <a:pt x="8744" y="35154"/>
                </a:cubicBezTo>
                <a:cubicBezTo>
                  <a:pt x="21623" y="35154"/>
                  <a:pt x="24198" y="24851"/>
                  <a:pt x="24198" y="13261"/>
                </a:cubicBezTo>
                <a:close/>
              </a:path>
            </a:pathLst>
          </a:custGeom>
          <a:solidFill>
            <a:schemeClr val="tx1"/>
          </a:solidFill>
          <a:ln w="1286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68" name="Group 67">
            <a:extLst>
              <a:ext uri="{FF2B5EF4-FFF2-40B4-BE49-F238E27FC236}">
                <a16:creationId xmlns:a16="http://schemas.microsoft.com/office/drawing/2014/main" id="{AD7AFE69-8D9D-4E53-ABB9-EB686C51EBA9}"/>
              </a:ext>
            </a:extLst>
          </p:cNvPr>
          <p:cNvGrpSpPr/>
          <p:nvPr/>
        </p:nvGrpSpPr>
        <p:grpSpPr>
          <a:xfrm>
            <a:off x="5079333" y="2789796"/>
            <a:ext cx="2172420" cy="2594400"/>
            <a:chOff x="4961590" y="2752474"/>
            <a:chExt cx="2172420" cy="2594400"/>
          </a:xfrm>
          <a:solidFill>
            <a:schemeClr val="accent3"/>
          </a:solidFill>
        </p:grpSpPr>
        <p:sp>
          <p:nvSpPr>
            <p:cNvPr id="3" name="Freeform: Shape 2">
              <a:extLst>
                <a:ext uri="{FF2B5EF4-FFF2-40B4-BE49-F238E27FC236}">
                  <a16:creationId xmlns:a16="http://schemas.microsoft.com/office/drawing/2014/main" id="{49E988B6-6443-4BF7-ABED-83B28D4F293B}"/>
                </a:ext>
              </a:extLst>
            </p:cNvPr>
            <p:cNvSpPr/>
            <p:nvPr/>
          </p:nvSpPr>
          <p:spPr>
            <a:xfrm>
              <a:off x="6846607" y="4518514"/>
              <a:ext cx="250062" cy="500126"/>
            </a:xfrm>
            <a:custGeom>
              <a:avLst/>
              <a:gdLst>
                <a:gd name="connsiteX0" fmla="*/ 184498 w 206049"/>
                <a:gd name="connsiteY0" fmla="*/ 15477 h 412098"/>
                <a:gd name="connsiteX1" fmla="*/ 165181 w 206049"/>
                <a:gd name="connsiteY1" fmla="*/ 3887 h 412098"/>
                <a:gd name="connsiteX2" fmla="*/ 160030 w 206049"/>
                <a:gd name="connsiteY2" fmla="*/ 39945 h 412098"/>
                <a:gd name="connsiteX3" fmla="*/ 144576 w 206049"/>
                <a:gd name="connsiteY3" fmla="*/ 64414 h 412098"/>
                <a:gd name="connsiteX4" fmla="*/ 118820 w 206049"/>
                <a:gd name="connsiteY4" fmla="*/ 96609 h 412098"/>
                <a:gd name="connsiteX5" fmla="*/ 77610 w 206049"/>
                <a:gd name="connsiteY5" fmla="*/ 117214 h 412098"/>
                <a:gd name="connsiteX6" fmla="*/ 37688 w 206049"/>
                <a:gd name="connsiteY6" fmla="*/ 148121 h 412098"/>
                <a:gd name="connsiteX7" fmla="*/ 32537 w 206049"/>
                <a:gd name="connsiteY7" fmla="*/ 188043 h 412098"/>
                <a:gd name="connsiteX8" fmla="*/ 47991 w 206049"/>
                <a:gd name="connsiteY8" fmla="*/ 234404 h 412098"/>
                <a:gd name="connsiteX9" fmla="*/ 27386 w 206049"/>
                <a:gd name="connsiteY9" fmla="*/ 269175 h 412098"/>
                <a:gd name="connsiteX10" fmla="*/ 2917 w 206049"/>
                <a:gd name="connsiteY10" fmla="*/ 306522 h 412098"/>
                <a:gd name="connsiteX11" fmla="*/ 14508 w 206049"/>
                <a:gd name="connsiteY11" fmla="*/ 336141 h 412098"/>
                <a:gd name="connsiteX12" fmla="*/ 10644 w 206049"/>
                <a:gd name="connsiteY12" fmla="*/ 370912 h 412098"/>
                <a:gd name="connsiteX13" fmla="*/ 31249 w 206049"/>
                <a:gd name="connsiteY13" fmla="*/ 403107 h 412098"/>
                <a:gd name="connsiteX14" fmla="*/ 78898 w 206049"/>
                <a:gd name="connsiteY14" fmla="*/ 403107 h 412098"/>
                <a:gd name="connsiteX15" fmla="*/ 105942 w 206049"/>
                <a:gd name="connsiteY15" fmla="*/ 387654 h 412098"/>
                <a:gd name="connsiteX16" fmla="*/ 174196 w 206049"/>
                <a:gd name="connsiteY16" fmla="*/ 185468 h 412098"/>
                <a:gd name="connsiteX17" fmla="*/ 175484 w 206049"/>
                <a:gd name="connsiteY17" fmla="*/ 180317 h 412098"/>
                <a:gd name="connsiteX18" fmla="*/ 187074 w 206049"/>
                <a:gd name="connsiteY18" fmla="*/ 148121 h 412098"/>
                <a:gd name="connsiteX19" fmla="*/ 192225 w 206049"/>
                <a:gd name="connsiteY19" fmla="*/ 133955 h 412098"/>
                <a:gd name="connsiteX20" fmla="*/ 183210 w 206049"/>
                <a:gd name="connsiteY20" fmla="*/ 109487 h 412098"/>
                <a:gd name="connsiteX21" fmla="*/ 205103 w 206049"/>
                <a:gd name="connsiteY21" fmla="*/ 113351 h 412098"/>
                <a:gd name="connsiteX22" fmla="*/ 205103 w 206049"/>
                <a:gd name="connsiteY22" fmla="*/ 61838 h 412098"/>
                <a:gd name="connsiteX23" fmla="*/ 184498 w 206049"/>
                <a:gd name="connsiteY23" fmla="*/ 15477 h 412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06049" h="412098">
                  <a:moveTo>
                    <a:pt x="184498" y="15477"/>
                  </a:moveTo>
                  <a:cubicBezTo>
                    <a:pt x="162606" y="-10279"/>
                    <a:pt x="165181" y="3887"/>
                    <a:pt x="165181" y="3887"/>
                  </a:cubicBezTo>
                  <a:cubicBezTo>
                    <a:pt x="165181" y="3887"/>
                    <a:pt x="160030" y="29643"/>
                    <a:pt x="160030" y="39945"/>
                  </a:cubicBezTo>
                  <a:cubicBezTo>
                    <a:pt x="160030" y="50248"/>
                    <a:pt x="154879" y="50248"/>
                    <a:pt x="144576" y="64414"/>
                  </a:cubicBezTo>
                  <a:cubicBezTo>
                    <a:pt x="134274" y="78580"/>
                    <a:pt x="127835" y="83731"/>
                    <a:pt x="118820" y="96609"/>
                  </a:cubicBezTo>
                  <a:cubicBezTo>
                    <a:pt x="109806" y="110775"/>
                    <a:pt x="84049" y="106911"/>
                    <a:pt x="77610" y="117214"/>
                  </a:cubicBezTo>
                  <a:cubicBezTo>
                    <a:pt x="71171" y="127516"/>
                    <a:pt x="46703" y="136531"/>
                    <a:pt x="37688" y="148121"/>
                  </a:cubicBezTo>
                  <a:cubicBezTo>
                    <a:pt x="28673" y="159712"/>
                    <a:pt x="32537" y="163575"/>
                    <a:pt x="32537" y="188043"/>
                  </a:cubicBezTo>
                  <a:cubicBezTo>
                    <a:pt x="32537" y="212512"/>
                    <a:pt x="37688" y="213799"/>
                    <a:pt x="47991" y="234404"/>
                  </a:cubicBezTo>
                  <a:cubicBezTo>
                    <a:pt x="58293" y="255009"/>
                    <a:pt x="38976" y="245995"/>
                    <a:pt x="27386" y="269175"/>
                  </a:cubicBezTo>
                  <a:cubicBezTo>
                    <a:pt x="15795" y="291068"/>
                    <a:pt x="11932" y="285917"/>
                    <a:pt x="2917" y="306522"/>
                  </a:cubicBezTo>
                  <a:cubicBezTo>
                    <a:pt x="-6097" y="327127"/>
                    <a:pt x="8069" y="328414"/>
                    <a:pt x="14508" y="336141"/>
                  </a:cubicBezTo>
                  <a:cubicBezTo>
                    <a:pt x="20947" y="342580"/>
                    <a:pt x="14508" y="355458"/>
                    <a:pt x="10644" y="370912"/>
                  </a:cubicBezTo>
                  <a:cubicBezTo>
                    <a:pt x="6781" y="386366"/>
                    <a:pt x="10644" y="382502"/>
                    <a:pt x="31249" y="403107"/>
                  </a:cubicBezTo>
                  <a:cubicBezTo>
                    <a:pt x="51854" y="423712"/>
                    <a:pt x="67308" y="403107"/>
                    <a:pt x="78898" y="403107"/>
                  </a:cubicBezTo>
                  <a:cubicBezTo>
                    <a:pt x="90488" y="403107"/>
                    <a:pt x="105942" y="387654"/>
                    <a:pt x="105942" y="387654"/>
                  </a:cubicBezTo>
                  <a:lnTo>
                    <a:pt x="174196" y="185468"/>
                  </a:lnTo>
                  <a:lnTo>
                    <a:pt x="175484" y="180317"/>
                  </a:lnTo>
                  <a:cubicBezTo>
                    <a:pt x="171620" y="159712"/>
                    <a:pt x="170332" y="148121"/>
                    <a:pt x="187074" y="148121"/>
                  </a:cubicBezTo>
                  <a:cubicBezTo>
                    <a:pt x="203815" y="148121"/>
                    <a:pt x="192225" y="133955"/>
                    <a:pt x="192225" y="133955"/>
                  </a:cubicBezTo>
                  <a:cubicBezTo>
                    <a:pt x="192225" y="133955"/>
                    <a:pt x="185786" y="128804"/>
                    <a:pt x="183210" y="109487"/>
                  </a:cubicBezTo>
                  <a:cubicBezTo>
                    <a:pt x="181923" y="90170"/>
                    <a:pt x="199952" y="115926"/>
                    <a:pt x="205103" y="113351"/>
                  </a:cubicBezTo>
                  <a:cubicBezTo>
                    <a:pt x="210254" y="109487"/>
                    <a:pt x="208967" y="88882"/>
                    <a:pt x="205103" y="61838"/>
                  </a:cubicBezTo>
                  <a:cubicBezTo>
                    <a:pt x="206391" y="32219"/>
                    <a:pt x="206391" y="41233"/>
                    <a:pt x="184498" y="15477"/>
                  </a:cubicBezTo>
                  <a:close/>
                </a:path>
              </a:pathLst>
            </a:custGeom>
            <a:grpFill/>
            <a:ln w="1286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5" name="Freeform: Shape 44">
              <a:extLst>
                <a:ext uri="{FF2B5EF4-FFF2-40B4-BE49-F238E27FC236}">
                  <a16:creationId xmlns:a16="http://schemas.microsoft.com/office/drawing/2014/main" id="{242C3459-ABF2-4022-B969-0C92A0D50E0C}"/>
                </a:ext>
              </a:extLst>
            </p:cNvPr>
            <p:cNvSpPr/>
            <p:nvPr/>
          </p:nvSpPr>
          <p:spPr>
            <a:xfrm>
              <a:off x="4961590" y="2752474"/>
              <a:ext cx="2172420" cy="2594400"/>
            </a:xfrm>
            <a:custGeom>
              <a:avLst/>
              <a:gdLst>
                <a:gd name="connsiteX0" fmla="*/ 1780233 w 1790053"/>
                <a:gd name="connsiteY0" fmla="*/ 749504 h 2137761"/>
                <a:gd name="connsiteX1" fmla="*/ 1755764 w 1790053"/>
                <a:gd name="connsiteY1" fmla="*/ 766246 h 2137761"/>
                <a:gd name="connsiteX2" fmla="*/ 1709403 w 1790053"/>
                <a:gd name="connsiteY2" fmla="*/ 771397 h 2137761"/>
                <a:gd name="connsiteX3" fmla="*/ 1672057 w 1790053"/>
                <a:gd name="connsiteY3" fmla="*/ 776548 h 2137761"/>
                <a:gd name="connsiteX4" fmla="*/ 1642437 w 1790053"/>
                <a:gd name="connsiteY4" fmla="*/ 790714 h 2137761"/>
                <a:gd name="connsiteX5" fmla="*/ 1602515 w 1790053"/>
                <a:gd name="connsiteY5" fmla="*/ 794578 h 2137761"/>
                <a:gd name="connsiteX6" fmla="*/ 1585774 w 1790053"/>
                <a:gd name="connsiteY6" fmla="*/ 780412 h 2137761"/>
                <a:gd name="connsiteX7" fmla="*/ 1575471 w 1790053"/>
                <a:gd name="connsiteY7" fmla="*/ 770109 h 2137761"/>
                <a:gd name="connsiteX8" fmla="*/ 1575471 w 1790053"/>
                <a:gd name="connsiteY8" fmla="*/ 767534 h 2137761"/>
                <a:gd name="connsiteX9" fmla="*/ 1575471 w 1790053"/>
                <a:gd name="connsiteY9" fmla="*/ 743065 h 2137761"/>
                <a:gd name="connsiteX10" fmla="*/ 1560017 w 1790053"/>
                <a:gd name="connsiteY10" fmla="*/ 718597 h 2137761"/>
                <a:gd name="connsiteX11" fmla="*/ 1539412 w 1790053"/>
                <a:gd name="connsiteY11" fmla="*/ 691553 h 2137761"/>
                <a:gd name="connsiteX12" fmla="*/ 1493051 w 1790053"/>
                <a:gd name="connsiteY12" fmla="*/ 656782 h 2137761"/>
                <a:gd name="connsiteX13" fmla="*/ 1468583 w 1790053"/>
                <a:gd name="connsiteY13" fmla="*/ 615572 h 2137761"/>
                <a:gd name="connsiteX14" fmla="*/ 1454417 w 1790053"/>
                <a:gd name="connsiteY14" fmla="*/ 580801 h 2137761"/>
                <a:gd name="connsiteX15" fmla="*/ 1446690 w 1790053"/>
                <a:gd name="connsiteY15" fmla="*/ 565348 h 2137761"/>
                <a:gd name="connsiteX16" fmla="*/ 1424798 w 1790053"/>
                <a:gd name="connsiteY16" fmla="*/ 549894 h 2137761"/>
                <a:gd name="connsiteX17" fmla="*/ 1408056 w 1790053"/>
                <a:gd name="connsiteY17" fmla="*/ 530577 h 2137761"/>
                <a:gd name="connsiteX18" fmla="*/ 1406768 w 1790053"/>
                <a:gd name="connsiteY18" fmla="*/ 498382 h 2137761"/>
                <a:gd name="connsiteX19" fmla="*/ 1381012 w 1790053"/>
                <a:gd name="connsiteY19" fmla="*/ 435279 h 2137761"/>
                <a:gd name="connsiteX20" fmla="*/ 1366846 w 1790053"/>
                <a:gd name="connsiteY20" fmla="*/ 421113 h 2137761"/>
                <a:gd name="connsiteX21" fmla="*/ 1364270 w 1790053"/>
                <a:gd name="connsiteY21" fmla="*/ 408235 h 2137761"/>
                <a:gd name="connsiteX22" fmla="*/ 1355256 w 1790053"/>
                <a:gd name="connsiteY22" fmla="*/ 381191 h 2137761"/>
                <a:gd name="connsiteX23" fmla="*/ 1323061 w 1790053"/>
                <a:gd name="connsiteY23" fmla="*/ 314225 h 2137761"/>
                <a:gd name="connsiteX24" fmla="*/ 1312758 w 1790053"/>
                <a:gd name="connsiteY24" fmla="*/ 284606 h 2137761"/>
                <a:gd name="connsiteX25" fmla="*/ 1285714 w 1790053"/>
                <a:gd name="connsiteY25" fmla="*/ 239532 h 2137761"/>
                <a:gd name="connsiteX26" fmla="*/ 1280563 w 1790053"/>
                <a:gd name="connsiteY26" fmla="*/ 220215 h 2137761"/>
                <a:gd name="connsiteX27" fmla="*/ 1299880 w 1790053"/>
                <a:gd name="connsiteY27" fmla="*/ 254986 h 2137761"/>
                <a:gd name="connsiteX28" fmla="*/ 1324348 w 1790053"/>
                <a:gd name="connsiteY28" fmla="*/ 280742 h 2137761"/>
                <a:gd name="connsiteX29" fmla="*/ 1333363 w 1790053"/>
                <a:gd name="connsiteY29" fmla="*/ 256274 h 2137761"/>
                <a:gd name="connsiteX30" fmla="*/ 1330787 w 1790053"/>
                <a:gd name="connsiteY30" fmla="*/ 231805 h 2137761"/>
                <a:gd name="connsiteX31" fmla="*/ 1315334 w 1790053"/>
                <a:gd name="connsiteY31" fmla="*/ 182869 h 2137761"/>
                <a:gd name="connsiteX32" fmla="*/ 1293441 w 1790053"/>
                <a:gd name="connsiteY32" fmla="*/ 181581 h 2137761"/>
                <a:gd name="connsiteX33" fmla="*/ 1268973 w 1790053"/>
                <a:gd name="connsiteY33" fmla="*/ 177717 h 2137761"/>
                <a:gd name="connsiteX34" fmla="*/ 1236777 w 1790053"/>
                <a:gd name="connsiteY34" fmla="*/ 167415 h 2137761"/>
                <a:gd name="connsiteX35" fmla="*/ 1195567 w 1790053"/>
                <a:gd name="connsiteY35" fmla="*/ 189308 h 2137761"/>
                <a:gd name="connsiteX36" fmla="*/ 1140192 w 1790053"/>
                <a:gd name="connsiteY36" fmla="*/ 167415 h 2137761"/>
                <a:gd name="connsiteX37" fmla="*/ 1098982 w 1790053"/>
                <a:gd name="connsiteY37" fmla="*/ 167415 h 2137761"/>
                <a:gd name="connsiteX38" fmla="*/ 1084816 w 1790053"/>
                <a:gd name="connsiteY38" fmla="*/ 160976 h 2137761"/>
                <a:gd name="connsiteX39" fmla="*/ 1077089 w 1790053"/>
                <a:gd name="connsiteY39" fmla="*/ 159688 h 2137761"/>
                <a:gd name="connsiteX40" fmla="*/ 1044894 w 1790053"/>
                <a:gd name="connsiteY40" fmla="*/ 148098 h 2137761"/>
                <a:gd name="connsiteX41" fmla="*/ 1025577 w 1790053"/>
                <a:gd name="connsiteY41" fmla="*/ 131356 h 2137761"/>
                <a:gd name="connsiteX42" fmla="*/ 989518 w 1790053"/>
                <a:gd name="connsiteY42" fmla="*/ 130069 h 2137761"/>
                <a:gd name="connsiteX43" fmla="*/ 965050 w 1790053"/>
                <a:gd name="connsiteY43" fmla="*/ 151961 h 2137761"/>
                <a:gd name="connsiteX44" fmla="*/ 965050 w 1790053"/>
                <a:gd name="connsiteY44" fmla="*/ 191883 h 2137761"/>
                <a:gd name="connsiteX45" fmla="*/ 949596 w 1790053"/>
                <a:gd name="connsiteY45" fmla="*/ 202186 h 2137761"/>
                <a:gd name="connsiteX46" fmla="*/ 909674 w 1790053"/>
                <a:gd name="connsiteY46" fmla="*/ 195747 h 2137761"/>
                <a:gd name="connsiteX47" fmla="*/ 898084 w 1790053"/>
                <a:gd name="connsiteY47" fmla="*/ 180293 h 2137761"/>
                <a:gd name="connsiteX48" fmla="*/ 858162 w 1790053"/>
                <a:gd name="connsiteY48" fmla="*/ 176430 h 2137761"/>
                <a:gd name="connsiteX49" fmla="*/ 846572 w 1790053"/>
                <a:gd name="connsiteY49" fmla="*/ 159688 h 2137761"/>
                <a:gd name="connsiteX50" fmla="*/ 832406 w 1790053"/>
                <a:gd name="connsiteY50" fmla="*/ 139083 h 2137761"/>
                <a:gd name="connsiteX51" fmla="*/ 792484 w 1790053"/>
                <a:gd name="connsiteY51" fmla="*/ 135220 h 2137761"/>
                <a:gd name="connsiteX52" fmla="*/ 761576 w 1790053"/>
                <a:gd name="connsiteY52" fmla="*/ 131356 h 2137761"/>
                <a:gd name="connsiteX53" fmla="*/ 748698 w 1790053"/>
                <a:gd name="connsiteY53" fmla="*/ 121054 h 2137761"/>
                <a:gd name="connsiteX54" fmla="*/ 737108 w 1790053"/>
                <a:gd name="connsiteY54" fmla="*/ 113327 h 2137761"/>
                <a:gd name="connsiteX55" fmla="*/ 722942 w 1790053"/>
                <a:gd name="connsiteY55" fmla="*/ 103025 h 2137761"/>
                <a:gd name="connsiteX56" fmla="*/ 717791 w 1790053"/>
                <a:gd name="connsiteY56" fmla="*/ 83708 h 2137761"/>
                <a:gd name="connsiteX57" fmla="*/ 733244 w 1790053"/>
                <a:gd name="connsiteY57" fmla="*/ 59239 h 2137761"/>
                <a:gd name="connsiteX58" fmla="*/ 726805 w 1790053"/>
                <a:gd name="connsiteY58" fmla="*/ 32195 h 2137761"/>
                <a:gd name="connsiteX59" fmla="*/ 738395 w 1790053"/>
                <a:gd name="connsiteY59" fmla="*/ 10302 h 2137761"/>
                <a:gd name="connsiteX60" fmla="*/ 722942 w 1790053"/>
                <a:gd name="connsiteY60" fmla="*/ 11590 h 2137761"/>
                <a:gd name="connsiteX61" fmla="*/ 702337 w 1790053"/>
                <a:gd name="connsiteY61" fmla="*/ 0 h 2137761"/>
                <a:gd name="connsiteX62" fmla="*/ 680444 w 1790053"/>
                <a:gd name="connsiteY62" fmla="*/ 5151 h 2137761"/>
                <a:gd name="connsiteX63" fmla="*/ 658552 w 1790053"/>
                <a:gd name="connsiteY63" fmla="*/ 6439 h 2137761"/>
                <a:gd name="connsiteX64" fmla="*/ 636659 w 1790053"/>
                <a:gd name="connsiteY64" fmla="*/ 7727 h 2137761"/>
                <a:gd name="connsiteX65" fmla="*/ 607039 w 1790053"/>
                <a:gd name="connsiteY65" fmla="*/ 7727 h 2137761"/>
                <a:gd name="connsiteX66" fmla="*/ 559390 w 1790053"/>
                <a:gd name="connsiteY66" fmla="*/ 16741 h 2137761"/>
                <a:gd name="connsiteX67" fmla="*/ 519468 w 1790053"/>
                <a:gd name="connsiteY67" fmla="*/ 20605 h 2137761"/>
                <a:gd name="connsiteX68" fmla="*/ 502727 w 1790053"/>
                <a:gd name="connsiteY68" fmla="*/ 24468 h 2137761"/>
                <a:gd name="connsiteX69" fmla="*/ 475683 w 1790053"/>
                <a:gd name="connsiteY69" fmla="*/ 33483 h 2137761"/>
                <a:gd name="connsiteX70" fmla="*/ 460229 w 1790053"/>
                <a:gd name="connsiteY70" fmla="*/ 43785 h 2137761"/>
                <a:gd name="connsiteX71" fmla="*/ 433185 w 1790053"/>
                <a:gd name="connsiteY71" fmla="*/ 52800 h 2137761"/>
                <a:gd name="connsiteX72" fmla="*/ 428034 w 1790053"/>
                <a:gd name="connsiteY72" fmla="*/ 59239 h 2137761"/>
                <a:gd name="connsiteX73" fmla="*/ 417731 w 1790053"/>
                <a:gd name="connsiteY73" fmla="*/ 66966 h 2137761"/>
                <a:gd name="connsiteX74" fmla="*/ 412580 w 1790053"/>
                <a:gd name="connsiteY74" fmla="*/ 66966 h 2137761"/>
                <a:gd name="connsiteX75" fmla="*/ 398414 w 1790053"/>
                <a:gd name="connsiteY75" fmla="*/ 61815 h 2137761"/>
                <a:gd name="connsiteX76" fmla="*/ 381673 w 1790053"/>
                <a:gd name="connsiteY76" fmla="*/ 61815 h 2137761"/>
                <a:gd name="connsiteX77" fmla="*/ 359780 w 1790053"/>
                <a:gd name="connsiteY77" fmla="*/ 61815 h 2137761"/>
                <a:gd name="connsiteX78" fmla="*/ 343039 w 1790053"/>
                <a:gd name="connsiteY78" fmla="*/ 55376 h 2137761"/>
                <a:gd name="connsiteX79" fmla="*/ 322434 w 1790053"/>
                <a:gd name="connsiteY79" fmla="*/ 39922 h 2137761"/>
                <a:gd name="connsiteX80" fmla="*/ 312131 w 1790053"/>
                <a:gd name="connsiteY80" fmla="*/ 46361 h 2137761"/>
                <a:gd name="connsiteX81" fmla="*/ 308268 w 1790053"/>
                <a:gd name="connsiteY81" fmla="*/ 61815 h 2137761"/>
                <a:gd name="connsiteX82" fmla="*/ 299253 w 1790053"/>
                <a:gd name="connsiteY82" fmla="*/ 86283 h 2137761"/>
                <a:gd name="connsiteX83" fmla="*/ 282511 w 1790053"/>
                <a:gd name="connsiteY83" fmla="*/ 101737 h 2137761"/>
                <a:gd name="connsiteX84" fmla="*/ 260619 w 1790053"/>
                <a:gd name="connsiteY84" fmla="*/ 113327 h 2137761"/>
                <a:gd name="connsiteX85" fmla="*/ 234863 w 1790053"/>
                <a:gd name="connsiteY85" fmla="*/ 128781 h 2137761"/>
                <a:gd name="connsiteX86" fmla="*/ 218121 w 1790053"/>
                <a:gd name="connsiteY86" fmla="*/ 158400 h 2137761"/>
                <a:gd name="connsiteX87" fmla="*/ 209107 w 1790053"/>
                <a:gd name="connsiteY87" fmla="*/ 180293 h 2137761"/>
                <a:gd name="connsiteX88" fmla="*/ 212970 w 1790053"/>
                <a:gd name="connsiteY88" fmla="*/ 202186 h 2137761"/>
                <a:gd name="connsiteX89" fmla="*/ 211682 w 1790053"/>
                <a:gd name="connsiteY89" fmla="*/ 216352 h 2137761"/>
                <a:gd name="connsiteX90" fmla="*/ 197516 w 1790053"/>
                <a:gd name="connsiteY90" fmla="*/ 240820 h 2137761"/>
                <a:gd name="connsiteX91" fmla="*/ 171760 w 1790053"/>
                <a:gd name="connsiteY91" fmla="*/ 251123 h 2137761"/>
                <a:gd name="connsiteX92" fmla="*/ 147292 w 1790053"/>
                <a:gd name="connsiteY92" fmla="*/ 267864 h 2137761"/>
                <a:gd name="connsiteX93" fmla="*/ 122823 w 1790053"/>
                <a:gd name="connsiteY93" fmla="*/ 279454 h 2137761"/>
                <a:gd name="connsiteX94" fmla="*/ 122823 w 1790053"/>
                <a:gd name="connsiteY94" fmla="*/ 279454 h 2137761"/>
                <a:gd name="connsiteX95" fmla="*/ 98355 w 1790053"/>
                <a:gd name="connsiteY95" fmla="*/ 316801 h 2137761"/>
                <a:gd name="connsiteX96" fmla="*/ 67447 w 1790053"/>
                <a:gd name="connsiteY96" fmla="*/ 367025 h 2137761"/>
                <a:gd name="connsiteX97" fmla="*/ 55857 w 1790053"/>
                <a:gd name="connsiteY97" fmla="*/ 386342 h 2137761"/>
                <a:gd name="connsiteX98" fmla="*/ 45555 w 1790053"/>
                <a:gd name="connsiteY98" fmla="*/ 412099 h 2137761"/>
                <a:gd name="connsiteX99" fmla="*/ 21087 w 1790053"/>
                <a:gd name="connsiteY99" fmla="*/ 446869 h 2137761"/>
                <a:gd name="connsiteX100" fmla="*/ 14647 w 1790053"/>
                <a:gd name="connsiteY100" fmla="*/ 466187 h 2137761"/>
                <a:gd name="connsiteX101" fmla="*/ 21087 w 1790053"/>
                <a:gd name="connsiteY101" fmla="*/ 486792 h 2137761"/>
                <a:gd name="connsiteX102" fmla="*/ 31389 w 1790053"/>
                <a:gd name="connsiteY102" fmla="*/ 497094 h 2137761"/>
                <a:gd name="connsiteX103" fmla="*/ 31389 w 1790053"/>
                <a:gd name="connsiteY103" fmla="*/ 534440 h 2137761"/>
                <a:gd name="connsiteX104" fmla="*/ 32677 w 1790053"/>
                <a:gd name="connsiteY104" fmla="*/ 558909 h 2137761"/>
                <a:gd name="connsiteX105" fmla="*/ 28813 w 1790053"/>
                <a:gd name="connsiteY105" fmla="*/ 598831 h 2137761"/>
                <a:gd name="connsiteX106" fmla="*/ 28813 w 1790053"/>
                <a:gd name="connsiteY106" fmla="*/ 611709 h 2137761"/>
                <a:gd name="connsiteX107" fmla="*/ 24950 w 1790053"/>
                <a:gd name="connsiteY107" fmla="*/ 623299 h 2137761"/>
                <a:gd name="connsiteX108" fmla="*/ 9496 w 1790053"/>
                <a:gd name="connsiteY108" fmla="*/ 652919 h 2137761"/>
                <a:gd name="connsiteX109" fmla="*/ 5633 w 1790053"/>
                <a:gd name="connsiteY109" fmla="*/ 672236 h 2137761"/>
                <a:gd name="connsiteX110" fmla="*/ 5633 w 1790053"/>
                <a:gd name="connsiteY110" fmla="*/ 692841 h 2137761"/>
                <a:gd name="connsiteX111" fmla="*/ 1769 w 1790053"/>
                <a:gd name="connsiteY111" fmla="*/ 708294 h 2137761"/>
                <a:gd name="connsiteX112" fmla="*/ 482 w 1790053"/>
                <a:gd name="connsiteY112" fmla="*/ 719885 h 2137761"/>
                <a:gd name="connsiteX113" fmla="*/ 12072 w 1790053"/>
                <a:gd name="connsiteY113" fmla="*/ 740490 h 2137761"/>
                <a:gd name="connsiteX114" fmla="*/ 13360 w 1790053"/>
                <a:gd name="connsiteY114" fmla="*/ 741777 h 2137761"/>
                <a:gd name="connsiteX115" fmla="*/ 19799 w 1790053"/>
                <a:gd name="connsiteY115" fmla="*/ 750792 h 2137761"/>
                <a:gd name="connsiteX116" fmla="*/ 41691 w 1790053"/>
                <a:gd name="connsiteY116" fmla="*/ 755943 h 2137761"/>
                <a:gd name="connsiteX117" fmla="*/ 51994 w 1790053"/>
                <a:gd name="connsiteY117" fmla="*/ 775260 h 2137761"/>
                <a:gd name="connsiteX118" fmla="*/ 54569 w 1790053"/>
                <a:gd name="connsiteY118" fmla="*/ 776548 h 2137761"/>
                <a:gd name="connsiteX119" fmla="*/ 68735 w 1790053"/>
                <a:gd name="connsiteY119" fmla="*/ 795865 h 2137761"/>
                <a:gd name="connsiteX120" fmla="*/ 84189 w 1790053"/>
                <a:gd name="connsiteY120" fmla="*/ 812607 h 2137761"/>
                <a:gd name="connsiteX121" fmla="*/ 97067 w 1790053"/>
                <a:gd name="connsiteY121" fmla="*/ 833212 h 2137761"/>
                <a:gd name="connsiteX122" fmla="*/ 99643 w 1790053"/>
                <a:gd name="connsiteY122" fmla="*/ 839651 h 2137761"/>
                <a:gd name="connsiteX123" fmla="*/ 99643 w 1790053"/>
                <a:gd name="connsiteY123" fmla="*/ 860256 h 2137761"/>
                <a:gd name="connsiteX124" fmla="*/ 116384 w 1790053"/>
                <a:gd name="connsiteY124" fmla="*/ 879573 h 2137761"/>
                <a:gd name="connsiteX125" fmla="*/ 136989 w 1790053"/>
                <a:gd name="connsiteY125" fmla="*/ 893739 h 2137761"/>
                <a:gd name="connsiteX126" fmla="*/ 143428 w 1790053"/>
                <a:gd name="connsiteY126" fmla="*/ 898890 h 2137761"/>
                <a:gd name="connsiteX127" fmla="*/ 155019 w 1790053"/>
                <a:gd name="connsiteY127" fmla="*/ 914344 h 2137761"/>
                <a:gd name="connsiteX128" fmla="*/ 192365 w 1790053"/>
                <a:gd name="connsiteY128" fmla="*/ 946539 h 2137761"/>
                <a:gd name="connsiteX129" fmla="*/ 224560 w 1790053"/>
                <a:gd name="connsiteY129" fmla="*/ 971007 h 2137761"/>
                <a:gd name="connsiteX130" fmla="*/ 243877 w 1790053"/>
                <a:gd name="connsiteY130" fmla="*/ 976159 h 2137761"/>
                <a:gd name="connsiteX131" fmla="*/ 247741 w 1790053"/>
                <a:gd name="connsiteY131" fmla="*/ 974871 h 2137761"/>
                <a:gd name="connsiteX132" fmla="*/ 261906 w 1790053"/>
                <a:gd name="connsiteY132" fmla="*/ 972295 h 2137761"/>
                <a:gd name="connsiteX133" fmla="*/ 283799 w 1790053"/>
                <a:gd name="connsiteY133" fmla="*/ 961993 h 2137761"/>
                <a:gd name="connsiteX134" fmla="*/ 314707 w 1790053"/>
                <a:gd name="connsiteY134" fmla="*/ 952978 h 2137761"/>
                <a:gd name="connsiteX135" fmla="*/ 354629 w 1790053"/>
                <a:gd name="connsiteY135" fmla="*/ 952978 h 2137761"/>
                <a:gd name="connsiteX136" fmla="*/ 371370 w 1790053"/>
                <a:gd name="connsiteY136" fmla="*/ 963281 h 2137761"/>
                <a:gd name="connsiteX137" fmla="*/ 386824 w 1790053"/>
                <a:gd name="connsiteY137" fmla="*/ 964568 h 2137761"/>
                <a:gd name="connsiteX138" fmla="*/ 391975 w 1790053"/>
                <a:gd name="connsiteY138" fmla="*/ 963281 h 2137761"/>
                <a:gd name="connsiteX139" fmla="*/ 408717 w 1790053"/>
                <a:gd name="connsiteY139" fmla="*/ 956842 h 2137761"/>
                <a:gd name="connsiteX140" fmla="*/ 428034 w 1790053"/>
                <a:gd name="connsiteY140" fmla="*/ 950402 h 2137761"/>
                <a:gd name="connsiteX141" fmla="*/ 452502 w 1790053"/>
                <a:gd name="connsiteY141" fmla="*/ 940100 h 2137761"/>
                <a:gd name="connsiteX142" fmla="*/ 473107 w 1790053"/>
                <a:gd name="connsiteY142" fmla="*/ 931085 h 2137761"/>
                <a:gd name="connsiteX143" fmla="*/ 483410 w 1790053"/>
                <a:gd name="connsiteY143" fmla="*/ 920783 h 2137761"/>
                <a:gd name="connsiteX144" fmla="*/ 489849 w 1790053"/>
                <a:gd name="connsiteY144" fmla="*/ 919495 h 2137761"/>
                <a:gd name="connsiteX145" fmla="*/ 514317 w 1790053"/>
                <a:gd name="connsiteY145" fmla="*/ 915631 h 2137761"/>
                <a:gd name="connsiteX146" fmla="*/ 515605 w 1790053"/>
                <a:gd name="connsiteY146" fmla="*/ 915631 h 2137761"/>
                <a:gd name="connsiteX147" fmla="*/ 550376 w 1790053"/>
                <a:gd name="connsiteY147" fmla="*/ 915631 h 2137761"/>
                <a:gd name="connsiteX148" fmla="*/ 581283 w 1790053"/>
                <a:gd name="connsiteY148" fmla="*/ 936236 h 2137761"/>
                <a:gd name="connsiteX149" fmla="*/ 582571 w 1790053"/>
                <a:gd name="connsiteY149" fmla="*/ 965856 h 2137761"/>
                <a:gd name="connsiteX150" fmla="*/ 599312 w 1790053"/>
                <a:gd name="connsiteY150" fmla="*/ 980022 h 2137761"/>
                <a:gd name="connsiteX151" fmla="*/ 634083 w 1790053"/>
                <a:gd name="connsiteY151" fmla="*/ 973583 h 2137761"/>
                <a:gd name="connsiteX152" fmla="*/ 668854 w 1790053"/>
                <a:gd name="connsiteY152" fmla="*/ 963281 h 2137761"/>
                <a:gd name="connsiteX153" fmla="*/ 668854 w 1790053"/>
                <a:gd name="connsiteY153" fmla="*/ 963281 h 2137761"/>
                <a:gd name="connsiteX154" fmla="*/ 680444 w 1790053"/>
                <a:gd name="connsiteY154" fmla="*/ 980022 h 2137761"/>
                <a:gd name="connsiteX155" fmla="*/ 701049 w 1790053"/>
                <a:gd name="connsiteY155" fmla="*/ 1007066 h 2137761"/>
                <a:gd name="connsiteX156" fmla="*/ 702337 w 1790053"/>
                <a:gd name="connsiteY156" fmla="*/ 1037973 h 2137761"/>
                <a:gd name="connsiteX157" fmla="*/ 698474 w 1790053"/>
                <a:gd name="connsiteY157" fmla="*/ 1046988 h 2137761"/>
                <a:gd name="connsiteX158" fmla="*/ 690747 w 1790053"/>
                <a:gd name="connsiteY158" fmla="*/ 1074032 h 2137761"/>
                <a:gd name="connsiteX159" fmla="*/ 689459 w 1790053"/>
                <a:gd name="connsiteY159" fmla="*/ 1086910 h 2137761"/>
                <a:gd name="connsiteX160" fmla="*/ 674005 w 1790053"/>
                <a:gd name="connsiteY160" fmla="*/ 1131983 h 2137761"/>
                <a:gd name="connsiteX161" fmla="*/ 728093 w 1790053"/>
                <a:gd name="connsiteY161" fmla="*/ 1219554 h 2137761"/>
                <a:gd name="connsiteX162" fmla="*/ 743547 w 1790053"/>
                <a:gd name="connsiteY162" fmla="*/ 1233720 h 2137761"/>
                <a:gd name="connsiteX163" fmla="*/ 759001 w 1790053"/>
                <a:gd name="connsiteY163" fmla="*/ 1254325 h 2137761"/>
                <a:gd name="connsiteX164" fmla="*/ 768015 w 1790053"/>
                <a:gd name="connsiteY164" fmla="*/ 1282657 h 2137761"/>
                <a:gd name="connsiteX165" fmla="*/ 777030 w 1790053"/>
                <a:gd name="connsiteY165" fmla="*/ 1329018 h 2137761"/>
                <a:gd name="connsiteX166" fmla="*/ 793771 w 1790053"/>
                <a:gd name="connsiteY166" fmla="*/ 1359925 h 2137761"/>
                <a:gd name="connsiteX167" fmla="*/ 800211 w 1790053"/>
                <a:gd name="connsiteY167" fmla="*/ 1407574 h 2137761"/>
                <a:gd name="connsiteX168" fmla="*/ 793771 w 1790053"/>
                <a:gd name="connsiteY168" fmla="*/ 1486131 h 2137761"/>
                <a:gd name="connsiteX169" fmla="*/ 751274 w 1790053"/>
                <a:gd name="connsiteY169" fmla="*/ 1613624 h 2137761"/>
                <a:gd name="connsiteX170" fmla="*/ 748698 w 1790053"/>
                <a:gd name="connsiteY170" fmla="*/ 1630365 h 2137761"/>
                <a:gd name="connsiteX171" fmla="*/ 814376 w 1790053"/>
                <a:gd name="connsiteY171" fmla="*/ 1778463 h 2137761"/>
                <a:gd name="connsiteX172" fmla="*/ 831118 w 1790053"/>
                <a:gd name="connsiteY172" fmla="*/ 1881488 h 2137761"/>
                <a:gd name="connsiteX173" fmla="*/ 868464 w 1790053"/>
                <a:gd name="connsiteY173" fmla="*/ 1953605 h 2137761"/>
                <a:gd name="connsiteX174" fmla="*/ 872328 w 1790053"/>
                <a:gd name="connsiteY174" fmla="*/ 1961332 h 2137761"/>
                <a:gd name="connsiteX175" fmla="*/ 899372 w 1790053"/>
                <a:gd name="connsiteY175" fmla="*/ 2029586 h 2137761"/>
                <a:gd name="connsiteX176" fmla="*/ 916113 w 1790053"/>
                <a:gd name="connsiteY176" fmla="*/ 2122308 h 2137761"/>
                <a:gd name="connsiteX177" fmla="*/ 984367 w 1790053"/>
                <a:gd name="connsiteY177" fmla="*/ 2128747 h 2137761"/>
                <a:gd name="connsiteX178" fmla="*/ 1042318 w 1790053"/>
                <a:gd name="connsiteY178" fmla="*/ 2128747 h 2137761"/>
                <a:gd name="connsiteX179" fmla="*/ 1107997 w 1790053"/>
                <a:gd name="connsiteY179" fmla="*/ 2112005 h 2137761"/>
                <a:gd name="connsiteX180" fmla="*/ 1163372 w 1790053"/>
                <a:gd name="connsiteY180" fmla="*/ 2066932 h 2137761"/>
                <a:gd name="connsiteX181" fmla="*/ 1218748 w 1790053"/>
                <a:gd name="connsiteY181" fmla="*/ 2008981 h 2137761"/>
                <a:gd name="connsiteX182" fmla="*/ 1274124 w 1790053"/>
                <a:gd name="connsiteY182" fmla="*/ 1947166 h 2137761"/>
                <a:gd name="connsiteX183" fmla="*/ 1285714 w 1790053"/>
                <a:gd name="connsiteY183" fmla="*/ 1903380 h 2137761"/>
                <a:gd name="connsiteX184" fmla="*/ 1280563 w 1790053"/>
                <a:gd name="connsiteY184" fmla="*/ 1893078 h 2137761"/>
                <a:gd name="connsiteX185" fmla="*/ 1335939 w 1790053"/>
                <a:gd name="connsiteY185" fmla="*/ 1845429 h 2137761"/>
                <a:gd name="connsiteX186" fmla="*/ 1360407 w 1790053"/>
                <a:gd name="connsiteY186" fmla="*/ 1795204 h 2137761"/>
                <a:gd name="connsiteX187" fmla="*/ 1339802 w 1790053"/>
                <a:gd name="connsiteY187" fmla="*/ 1717936 h 2137761"/>
                <a:gd name="connsiteX188" fmla="*/ 1359119 w 1790053"/>
                <a:gd name="connsiteY188" fmla="*/ 1685741 h 2137761"/>
                <a:gd name="connsiteX189" fmla="*/ 1391314 w 1790053"/>
                <a:gd name="connsiteY189" fmla="*/ 1659985 h 2137761"/>
                <a:gd name="connsiteX190" fmla="*/ 1411919 w 1790053"/>
                <a:gd name="connsiteY190" fmla="*/ 1630365 h 2137761"/>
                <a:gd name="connsiteX191" fmla="*/ 1456993 w 1790053"/>
                <a:gd name="connsiteY191" fmla="*/ 1608472 h 2137761"/>
                <a:gd name="connsiteX192" fmla="*/ 1494339 w 1790053"/>
                <a:gd name="connsiteY192" fmla="*/ 1573702 h 2137761"/>
                <a:gd name="connsiteX193" fmla="*/ 1503354 w 1790053"/>
                <a:gd name="connsiteY193" fmla="*/ 1536355 h 2137761"/>
                <a:gd name="connsiteX194" fmla="*/ 1503354 w 1790053"/>
                <a:gd name="connsiteY194" fmla="*/ 1479692 h 2137761"/>
                <a:gd name="connsiteX195" fmla="*/ 1507217 w 1790053"/>
                <a:gd name="connsiteY195" fmla="*/ 1434618 h 2137761"/>
                <a:gd name="connsiteX196" fmla="*/ 1499490 w 1790053"/>
                <a:gd name="connsiteY196" fmla="*/ 1415301 h 2137761"/>
                <a:gd name="connsiteX197" fmla="*/ 1485324 w 1790053"/>
                <a:gd name="connsiteY197" fmla="*/ 1370228 h 2137761"/>
                <a:gd name="connsiteX198" fmla="*/ 1478885 w 1790053"/>
                <a:gd name="connsiteY198" fmla="*/ 1325155 h 2137761"/>
                <a:gd name="connsiteX199" fmla="*/ 1467295 w 1790053"/>
                <a:gd name="connsiteY199" fmla="*/ 1280081 h 2137761"/>
                <a:gd name="connsiteX200" fmla="*/ 1482749 w 1790053"/>
                <a:gd name="connsiteY200" fmla="*/ 1254325 h 2137761"/>
                <a:gd name="connsiteX201" fmla="*/ 1482749 w 1790053"/>
                <a:gd name="connsiteY201" fmla="*/ 1253037 h 2137761"/>
                <a:gd name="connsiteX202" fmla="*/ 1494339 w 1790053"/>
                <a:gd name="connsiteY202" fmla="*/ 1220842 h 2137761"/>
                <a:gd name="connsiteX203" fmla="*/ 1504641 w 1790053"/>
                <a:gd name="connsiteY203" fmla="*/ 1186071 h 2137761"/>
                <a:gd name="connsiteX204" fmla="*/ 1532973 w 1790053"/>
                <a:gd name="connsiteY204" fmla="*/ 1159027 h 2137761"/>
                <a:gd name="connsiteX205" fmla="*/ 1534261 w 1790053"/>
                <a:gd name="connsiteY205" fmla="*/ 1156452 h 2137761"/>
                <a:gd name="connsiteX206" fmla="*/ 1556154 w 1790053"/>
                <a:gd name="connsiteY206" fmla="*/ 1134559 h 2137761"/>
                <a:gd name="connsiteX207" fmla="*/ 1587061 w 1790053"/>
                <a:gd name="connsiteY207" fmla="*/ 1092061 h 2137761"/>
                <a:gd name="connsiteX208" fmla="*/ 1623120 w 1790053"/>
                <a:gd name="connsiteY208" fmla="*/ 1059866 h 2137761"/>
                <a:gd name="connsiteX209" fmla="*/ 1648876 w 1790053"/>
                <a:gd name="connsiteY209" fmla="*/ 1045700 h 2137761"/>
                <a:gd name="connsiteX210" fmla="*/ 1684935 w 1790053"/>
                <a:gd name="connsiteY210" fmla="*/ 1003202 h 2137761"/>
                <a:gd name="connsiteX211" fmla="*/ 1717130 w 1790053"/>
                <a:gd name="connsiteY211" fmla="*/ 958129 h 2137761"/>
                <a:gd name="connsiteX212" fmla="*/ 1748038 w 1790053"/>
                <a:gd name="connsiteY212" fmla="*/ 889875 h 2137761"/>
                <a:gd name="connsiteX213" fmla="*/ 1784096 w 1790053"/>
                <a:gd name="connsiteY213" fmla="*/ 764958 h 2137761"/>
                <a:gd name="connsiteX214" fmla="*/ 1780233 w 1790053"/>
                <a:gd name="connsiteY214" fmla="*/ 749504 h 2137761"/>
                <a:gd name="connsiteX215" fmla="*/ 228424 w 1790053"/>
                <a:gd name="connsiteY215" fmla="*/ 282030 h 2137761"/>
                <a:gd name="connsiteX216" fmla="*/ 237438 w 1790053"/>
                <a:gd name="connsiteY216" fmla="*/ 282030 h 2137761"/>
                <a:gd name="connsiteX217" fmla="*/ 220697 w 1790053"/>
                <a:gd name="connsiteY217" fmla="*/ 282030 h 2137761"/>
                <a:gd name="connsiteX218" fmla="*/ 228424 w 1790053"/>
                <a:gd name="connsiteY218" fmla="*/ 282030 h 2137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Lst>
              <a:rect l="l" t="t" r="r" b="b"/>
              <a:pathLst>
                <a:path w="1790053" h="2137761">
                  <a:moveTo>
                    <a:pt x="1780233" y="749504"/>
                  </a:moveTo>
                  <a:cubicBezTo>
                    <a:pt x="1780233" y="749504"/>
                    <a:pt x="1764779" y="759807"/>
                    <a:pt x="1755764" y="766246"/>
                  </a:cubicBezTo>
                  <a:cubicBezTo>
                    <a:pt x="1746750" y="772685"/>
                    <a:pt x="1733872" y="771397"/>
                    <a:pt x="1709403" y="771397"/>
                  </a:cubicBezTo>
                  <a:cubicBezTo>
                    <a:pt x="1684935" y="771397"/>
                    <a:pt x="1690086" y="776548"/>
                    <a:pt x="1672057" y="776548"/>
                  </a:cubicBezTo>
                  <a:cubicBezTo>
                    <a:pt x="1654027" y="776548"/>
                    <a:pt x="1660466" y="788139"/>
                    <a:pt x="1642437" y="790714"/>
                  </a:cubicBezTo>
                  <a:cubicBezTo>
                    <a:pt x="1625696" y="792002"/>
                    <a:pt x="1612818" y="794578"/>
                    <a:pt x="1602515" y="794578"/>
                  </a:cubicBezTo>
                  <a:cubicBezTo>
                    <a:pt x="1592213" y="794578"/>
                    <a:pt x="1592213" y="780412"/>
                    <a:pt x="1585774" y="780412"/>
                  </a:cubicBezTo>
                  <a:cubicBezTo>
                    <a:pt x="1580622" y="780412"/>
                    <a:pt x="1576759" y="773973"/>
                    <a:pt x="1575471" y="770109"/>
                  </a:cubicBezTo>
                  <a:cubicBezTo>
                    <a:pt x="1575471" y="768821"/>
                    <a:pt x="1575471" y="767534"/>
                    <a:pt x="1575471" y="767534"/>
                  </a:cubicBezTo>
                  <a:cubicBezTo>
                    <a:pt x="1575471" y="762382"/>
                    <a:pt x="1575471" y="753368"/>
                    <a:pt x="1575471" y="743065"/>
                  </a:cubicBezTo>
                  <a:cubicBezTo>
                    <a:pt x="1575471" y="732763"/>
                    <a:pt x="1569032" y="726324"/>
                    <a:pt x="1560017" y="718597"/>
                  </a:cubicBezTo>
                  <a:cubicBezTo>
                    <a:pt x="1551003" y="712158"/>
                    <a:pt x="1551003" y="704431"/>
                    <a:pt x="1539412" y="691553"/>
                  </a:cubicBezTo>
                  <a:cubicBezTo>
                    <a:pt x="1527822" y="677387"/>
                    <a:pt x="1509793" y="660646"/>
                    <a:pt x="1493051" y="656782"/>
                  </a:cubicBezTo>
                  <a:cubicBezTo>
                    <a:pt x="1476310" y="652919"/>
                    <a:pt x="1491763" y="646480"/>
                    <a:pt x="1468583" y="615572"/>
                  </a:cubicBezTo>
                  <a:cubicBezTo>
                    <a:pt x="1446690" y="584665"/>
                    <a:pt x="1459568" y="603982"/>
                    <a:pt x="1454417" y="580801"/>
                  </a:cubicBezTo>
                  <a:cubicBezTo>
                    <a:pt x="1451842" y="571787"/>
                    <a:pt x="1450554" y="567923"/>
                    <a:pt x="1446690" y="565348"/>
                  </a:cubicBezTo>
                  <a:cubicBezTo>
                    <a:pt x="1441539" y="561484"/>
                    <a:pt x="1435100" y="560197"/>
                    <a:pt x="1424798" y="549894"/>
                  </a:cubicBezTo>
                  <a:cubicBezTo>
                    <a:pt x="1408056" y="530577"/>
                    <a:pt x="1410632" y="538304"/>
                    <a:pt x="1408056" y="530577"/>
                  </a:cubicBezTo>
                  <a:cubicBezTo>
                    <a:pt x="1404193" y="524138"/>
                    <a:pt x="1406768" y="503533"/>
                    <a:pt x="1406768" y="498382"/>
                  </a:cubicBezTo>
                  <a:cubicBezTo>
                    <a:pt x="1406768" y="493231"/>
                    <a:pt x="1387451" y="453308"/>
                    <a:pt x="1381012" y="435279"/>
                  </a:cubicBezTo>
                  <a:cubicBezTo>
                    <a:pt x="1374573" y="415962"/>
                    <a:pt x="1361695" y="426264"/>
                    <a:pt x="1366846" y="421113"/>
                  </a:cubicBezTo>
                  <a:cubicBezTo>
                    <a:pt x="1369422" y="418538"/>
                    <a:pt x="1366846" y="414674"/>
                    <a:pt x="1364270" y="408235"/>
                  </a:cubicBezTo>
                  <a:cubicBezTo>
                    <a:pt x="1361695" y="403084"/>
                    <a:pt x="1357831" y="394069"/>
                    <a:pt x="1355256" y="381191"/>
                  </a:cubicBezTo>
                  <a:cubicBezTo>
                    <a:pt x="1350104" y="354147"/>
                    <a:pt x="1338514" y="333542"/>
                    <a:pt x="1323061" y="314225"/>
                  </a:cubicBezTo>
                  <a:cubicBezTo>
                    <a:pt x="1307607" y="294908"/>
                    <a:pt x="1312758" y="298771"/>
                    <a:pt x="1312758" y="284606"/>
                  </a:cubicBezTo>
                  <a:cubicBezTo>
                    <a:pt x="1312758" y="270440"/>
                    <a:pt x="1285714" y="248547"/>
                    <a:pt x="1285714" y="239532"/>
                  </a:cubicBezTo>
                  <a:cubicBezTo>
                    <a:pt x="1285714" y="230518"/>
                    <a:pt x="1276700" y="215064"/>
                    <a:pt x="1280563" y="220215"/>
                  </a:cubicBezTo>
                  <a:cubicBezTo>
                    <a:pt x="1284427" y="225366"/>
                    <a:pt x="1294729" y="245971"/>
                    <a:pt x="1299880" y="254986"/>
                  </a:cubicBezTo>
                  <a:cubicBezTo>
                    <a:pt x="1305031" y="264001"/>
                    <a:pt x="1301168" y="261425"/>
                    <a:pt x="1324348" y="280742"/>
                  </a:cubicBezTo>
                  <a:cubicBezTo>
                    <a:pt x="1346241" y="300059"/>
                    <a:pt x="1330787" y="275591"/>
                    <a:pt x="1333363" y="256274"/>
                  </a:cubicBezTo>
                  <a:cubicBezTo>
                    <a:pt x="1333363" y="251123"/>
                    <a:pt x="1333363" y="240820"/>
                    <a:pt x="1330787" y="231805"/>
                  </a:cubicBezTo>
                  <a:cubicBezTo>
                    <a:pt x="1326924" y="208625"/>
                    <a:pt x="1319197" y="182869"/>
                    <a:pt x="1315334" y="182869"/>
                  </a:cubicBezTo>
                  <a:cubicBezTo>
                    <a:pt x="1310183" y="182869"/>
                    <a:pt x="1306319" y="181581"/>
                    <a:pt x="1293441" y="181581"/>
                  </a:cubicBezTo>
                  <a:cubicBezTo>
                    <a:pt x="1279275" y="181581"/>
                    <a:pt x="1283139" y="177717"/>
                    <a:pt x="1268973" y="177717"/>
                  </a:cubicBezTo>
                  <a:cubicBezTo>
                    <a:pt x="1254807" y="177717"/>
                    <a:pt x="1258670" y="167415"/>
                    <a:pt x="1236777" y="167415"/>
                  </a:cubicBezTo>
                  <a:cubicBezTo>
                    <a:pt x="1214885" y="167415"/>
                    <a:pt x="1212309" y="182869"/>
                    <a:pt x="1195567" y="189308"/>
                  </a:cubicBezTo>
                  <a:cubicBezTo>
                    <a:pt x="1178826" y="195747"/>
                    <a:pt x="1149207" y="168703"/>
                    <a:pt x="1140192" y="167415"/>
                  </a:cubicBezTo>
                  <a:cubicBezTo>
                    <a:pt x="1131177" y="166127"/>
                    <a:pt x="1105421" y="167415"/>
                    <a:pt x="1098982" y="167415"/>
                  </a:cubicBezTo>
                  <a:cubicBezTo>
                    <a:pt x="1093831" y="167415"/>
                    <a:pt x="1089967" y="163552"/>
                    <a:pt x="1084816" y="160976"/>
                  </a:cubicBezTo>
                  <a:cubicBezTo>
                    <a:pt x="1082240" y="159688"/>
                    <a:pt x="1079665" y="159688"/>
                    <a:pt x="1077089" y="159688"/>
                  </a:cubicBezTo>
                  <a:cubicBezTo>
                    <a:pt x="1066787" y="159688"/>
                    <a:pt x="1044894" y="148098"/>
                    <a:pt x="1044894" y="148098"/>
                  </a:cubicBezTo>
                  <a:cubicBezTo>
                    <a:pt x="1044894" y="148098"/>
                    <a:pt x="1035879" y="142947"/>
                    <a:pt x="1025577" y="131356"/>
                  </a:cubicBezTo>
                  <a:cubicBezTo>
                    <a:pt x="1015274" y="119766"/>
                    <a:pt x="999821" y="130069"/>
                    <a:pt x="989518" y="130069"/>
                  </a:cubicBezTo>
                  <a:cubicBezTo>
                    <a:pt x="979216" y="130069"/>
                    <a:pt x="974065" y="145522"/>
                    <a:pt x="965050" y="151961"/>
                  </a:cubicBezTo>
                  <a:cubicBezTo>
                    <a:pt x="956035" y="158400"/>
                    <a:pt x="965050" y="179005"/>
                    <a:pt x="965050" y="191883"/>
                  </a:cubicBezTo>
                  <a:cubicBezTo>
                    <a:pt x="965050" y="203474"/>
                    <a:pt x="958611" y="195747"/>
                    <a:pt x="949596" y="202186"/>
                  </a:cubicBezTo>
                  <a:cubicBezTo>
                    <a:pt x="940582" y="208625"/>
                    <a:pt x="919977" y="203474"/>
                    <a:pt x="909674" y="195747"/>
                  </a:cubicBezTo>
                  <a:cubicBezTo>
                    <a:pt x="899372" y="186732"/>
                    <a:pt x="905811" y="189308"/>
                    <a:pt x="898084" y="180293"/>
                  </a:cubicBezTo>
                  <a:cubicBezTo>
                    <a:pt x="889069" y="171278"/>
                    <a:pt x="865889" y="176430"/>
                    <a:pt x="858162" y="176430"/>
                  </a:cubicBezTo>
                  <a:cubicBezTo>
                    <a:pt x="851723" y="176430"/>
                    <a:pt x="847859" y="176430"/>
                    <a:pt x="846572" y="159688"/>
                  </a:cubicBezTo>
                  <a:cubicBezTo>
                    <a:pt x="845284" y="142947"/>
                    <a:pt x="832406" y="139083"/>
                    <a:pt x="832406" y="139083"/>
                  </a:cubicBezTo>
                  <a:cubicBezTo>
                    <a:pt x="832406" y="139083"/>
                    <a:pt x="805362" y="135220"/>
                    <a:pt x="792484" y="135220"/>
                  </a:cubicBezTo>
                  <a:cubicBezTo>
                    <a:pt x="780893" y="135220"/>
                    <a:pt x="770591" y="131356"/>
                    <a:pt x="761576" y="131356"/>
                  </a:cubicBezTo>
                  <a:cubicBezTo>
                    <a:pt x="756425" y="131356"/>
                    <a:pt x="753849" y="126205"/>
                    <a:pt x="748698" y="121054"/>
                  </a:cubicBezTo>
                  <a:cubicBezTo>
                    <a:pt x="744835" y="117191"/>
                    <a:pt x="742259" y="113327"/>
                    <a:pt x="737108" y="113327"/>
                  </a:cubicBezTo>
                  <a:cubicBezTo>
                    <a:pt x="726805" y="113327"/>
                    <a:pt x="722942" y="103025"/>
                    <a:pt x="722942" y="103025"/>
                  </a:cubicBezTo>
                  <a:cubicBezTo>
                    <a:pt x="722942" y="103025"/>
                    <a:pt x="716503" y="94010"/>
                    <a:pt x="717791" y="83708"/>
                  </a:cubicBezTo>
                  <a:cubicBezTo>
                    <a:pt x="719078" y="73405"/>
                    <a:pt x="728093" y="68254"/>
                    <a:pt x="733244" y="59239"/>
                  </a:cubicBezTo>
                  <a:cubicBezTo>
                    <a:pt x="738395" y="50224"/>
                    <a:pt x="729381" y="37346"/>
                    <a:pt x="726805" y="32195"/>
                  </a:cubicBezTo>
                  <a:cubicBezTo>
                    <a:pt x="722942" y="27044"/>
                    <a:pt x="738395" y="10302"/>
                    <a:pt x="738395" y="10302"/>
                  </a:cubicBezTo>
                  <a:cubicBezTo>
                    <a:pt x="738395" y="10302"/>
                    <a:pt x="722942" y="20605"/>
                    <a:pt x="722942" y="11590"/>
                  </a:cubicBezTo>
                  <a:cubicBezTo>
                    <a:pt x="722942" y="2576"/>
                    <a:pt x="702337" y="0"/>
                    <a:pt x="702337" y="0"/>
                  </a:cubicBezTo>
                  <a:lnTo>
                    <a:pt x="680444" y="5151"/>
                  </a:lnTo>
                  <a:cubicBezTo>
                    <a:pt x="680444" y="5151"/>
                    <a:pt x="663703" y="6439"/>
                    <a:pt x="658552" y="6439"/>
                  </a:cubicBezTo>
                  <a:cubicBezTo>
                    <a:pt x="653400" y="6439"/>
                    <a:pt x="636659" y="7727"/>
                    <a:pt x="636659" y="7727"/>
                  </a:cubicBezTo>
                  <a:lnTo>
                    <a:pt x="607039" y="7727"/>
                  </a:lnTo>
                  <a:cubicBezTo>
                    <a:pt x="607039" y="7727"/>
                    <a:pt x="591585" y="11590"/>
                    <a:pt x="559390" y="16741"/>
                  </a:cubicBezTo>
                  <a:cubicBezTo>
                    <a:pt x="527195" y="21893"/>
                    <a:pt x="524620" y="20605"/>
                    <a:pt x="519468" y="20605"/>
                  </a:cubicBezTo>
                  <a:cubicBezTo>
                    <a:pt x="514317" y="20605"/>
                    <a:pt x="502727" y="24468"/>
                    <a:pt x="502727" y="24468"/>
                  </a:cubicBezTo>
                  <a:cubicBezTo>
                    <a:pt x="502727" y="24468"/>
                    <a:pt x="482122" y="28332"/>
                    <a:pt x="475683" y="33483"/>
                  </a:cubicBezTo>
                  <a:cubicBezTo>
                    <a:pt x="469244" y="38634"/>
                    <a:pt x="466668" y="43785"/>
                    <a:pt x="460229" y="43785"/>
                  </a:cubicBezTo>
                  <a:cubicBezTo>
                    <a:pt x="453790" y="43785"/>
                    <a:pt x="446063" y="45073"/>
                    <a:pt x="433185" y="52800"/>
                  </a:cubicBezTo>
                  <a:cubicBezTo>
                    <a:pt x="419019" y="59239"/>
                    <a:pt x="433185" y="52800"/>
                    <a:pt x="428034" y="59239"/>
                  </a:cubicBezTo>
                  <a:cubicBezTo>
                    <a:pt x="424170" y="64390"/>
                    <a:pt x="422882" y="66966"/>
                    <a:pt x="417731" y="66966"/>
                  </a:cubicBezTo>
                  <a:cubicBezTo>
                    <a:pt x="416443" y="66966"/>
                    <a:pt x="413868" y="66966"/>
                    <a:pt x="412580" y="66966"/>
                  </a:cubicBezTo>
                  <a:cubicBezTo>
                    <a:pt x="403565" y="65678"/>
                    <a:pt x="403565" y="63103"/>
                    <a:pt x="398414" y="61815"/>
                  </a:cubicBezTo>
                  <a:cubicBezTo>
                    <a:pt x="393263" y="60527"/>
                    <a:pt x="388112" y="61815"/>
                    <a:pt x="381673" y="61815"/>
                  </a:cubicBezTo>
                  <a:cubicBezTo>
                    <a:pt x="375234" y="61815"/>
                    <a:pt x="366219" y="61815"/>
                    <a:pt x="359780" y="61815"/>
                  </a:cubicBezTo>
                  <a:cubicBezTo>
                    <a:pt x="353341" y="61815"/>
                    <a:pt x="343039" y="55376"/>
                    <a:pt x="343039" y="55376"/>
                  </a:cubicBezTo>
                  <a:cubicBezTo>
                    <a:pt x="343039" y="55376"/>
                    <a:pt x="335312" y="41210"/>
                    <a:pt x="322434" y="39922"/>
                  </a:cubicBezTo>
                  <a:cubicBezTo>
                    <a:pt x="310843" y="38634"/>
                    <a:pt x="312131" y="46361"/>
                    <a:pt x="312131" y="46361"/>
                  </a:cubicBezTo>
                  <a:cubicBezTo>
                    <a:pt x="312131" y="46361"/>
                    <a:pt x="310843" y="55376"/>
                    <a:pt x="308268" y="61815"/>
                  </a:cubicBezTo>
                  <a:cubicBezTo>
                    <a:pt x="306980" y="68254"/>
                    <a:pt x="299253" y="77268"/>
                    <a:pt x="299253" y="86283"/>
                  </a:cubicBezTo>
                  <a:cubicBezTo>
                    <a:pt x="299253" y="95298"/>
                    <a:pt x="285087" y="95298"/>
                    <a:pt x="282511" y="101737"/>
                  </a:cubicBezTo>
                  <a:cubicBezTo>
                    <a:pt x="278648" y="108176"/>
                    <a:pt x="270921" y="108176"/>
                    <a:pt x="260619" y="113327"/>
                  </a:cubicBezTo>
                  <a:cubicBezTo>
                    <a:pt x="250316" y="118478"/>
                    <a:pt x="241302" y="117191"/>
                    <a:pt x="234863" y="128781"/>
                  </a:cubicBezTo>
                  <a:cubicBezTo>
                    <a:pt x="228424" y="140371"/>
                    <a:pt x="219409" y="149386"/>
                    <a:pt x="218121" y="158400"/>
                  </a:cubicBezTo>
                  <a:cubicBezTo>
                    <a:pt x="216833" y="167415"/>
                    <a:pt x="209107" y="169991"/>
                    <a:pt x="209107" y="180293"/>
                  </a:cubicBezTo>
                  <a:cubicBezTo>
                    <a:pt x="209107" y="190596"/>
                    <a:pt x="212970" y="202186"/>
                    <a:pt x="212970" y="202186"/>
                  </a:cubicBezTo>
                  <a:lnTo>
                    <a:pt x="211682" y="216352"/>
                  </a:lnTo>
                  <a:cubicBezTo>
                    <a:pt x="211682" y="216352"/>
                    <a:pt x="197516" y="227942"/>
                    <a:pt x="197516" y="240820"/>
                  </a:cubicBezTo>
                  <a:cubicBezTo>
                    <a:pt x="197516" y="252410"/>
                    <a:pt x="171760" y="251123"/>
                    <a:pt x="171760" y="251123"/>
                  </a:cubicBezTo>
                  <a:cubicBezTo>
                    <a:pt x="171760" y="251123"/>
                    <a:pt x="152443" y="261425"/>
                    <a:pt x="147292" y="267864"/>
                  </a:cubicBezTo>
                  <a:cubicBezTo>
                    <a:pt x="142140" y="274303"/>
                    <a:pt x="127974" y="278167"/>
                    <a:pt x="122823" y="279454"/>
                  </a:cubicBezTo>
                  <a:cubicBezTo>
                    <a:pt x="122823" y="279454"/>
                    <a:pt x="122823" y="279454"/>
                    <a:pt x="122823" y="279454"/>
                  </a:cubicBezTo>
                  <a:cubicBezTo>
                    <a:pt x="117672" y="282030"/>
                    <a:pt x="125399" y="301347"/>
                    <a:pt x="98355" y="316801"/>
                  </a:cubicBezTo>
                  <a:cubicBezTo>
                    <a:pt x="71311" y="332254"/>
                    <a:pt x="71311" y="359298"/>
                    <a:pt x="67447" y="367025"/>
                  </a:cubicBezTo>
                  <a:cubicBezTo>
                    <a:pt x="63584" y="373464"/>
                    <a:pt x="62296" y="377328"/>
                    <a:pt x="55857" y="386342"/>
                  </a:cubicBezTo>
                  <a:cubicBezTo>
                    <a:pt x="49418" y="395357"/>
                    <a:pt x="45555" y="412099"/>
                    <a:pt x="45555" y="412099"/>
                  </a:cubicBezTo>
                  <a:cubicBezTo>
                    <a:pt x="45555" y="412099"/>
                    <a:pt x="28813" y="432703"/>
                    <a:pt x="21087" y="446869"/>
                  </a:cubicBezTo>
                  <a:cubicBezTo>
                    <a:pt x="14647" y="461035"/>
                    <a:pt x="15935" y="453308"/>
                    <a:pt x="14647" y="466187"/>
                  </a:cubicBezTo>
                  <a:cubicBezTo>
                    <a:pt x="13360" y="477777"/>
                    <a:pt x="18511" y="477777"/>
                    <a:pt x="21087" y="486792"/>
                  </a:cubicBezTo>
                  <a:cubicBezTo>
                    <a:pt x="24950" y="495806"/>
                    <a:pt x="22374" y="493231"/>
                    <a:pt x="31389" y="497094"/>
                  </a:cubicBezTo>
                  <a:cubicBezTo>
                    <a:pt x="40404" y="500957"/>
                    <a:pt x="31389" y="518987"/>
                    <a:pt x="31389" y="534440"/>
                  </a:cubicBezTo>
                  <a:cubicBezTo>
                    <a:pt x="31389" y="549894"/>
                    <a:pt x="32677" y="543455"/>
                    <a:pt x="32677" y="558909"/>
                  </a:cubicBezTo>
                  <a:cubicBezTo>
                    <a:pt x="32677" y="574362"/>
                    <a:pt x="28813" y="579514"/>
                    <a:pt x="28813" y="598831"/>
                  </a:cubicBezTo>
                  <a:cubicBezTo>
                    <a:pt x="28813" y="605270"/>
                    <a:pt x="28813" y="609133"/>
                    <a:pt x="28813" y="611709"/>
                  </a:cubicBezTo>
                  <a:cubicBezTo>
                    <a:pt x="28813" y="618148"/>
                    <a:pt x="27526" y="619436"/>
                    <a:pt x="24950" y="623299"/>
                  </a:cubicBezTo>
                  <a:cubicBezTo>
                    <a:pt x="21087" y="628450"/>
                    <a:pt x="9496" y="652919"/>
                    <a:pt x="9496" y="652919"/>
                  </a:cubicBezTo>
                  <a:cubicBezTo>
                    <a:pt x="9496" y="652919"/>
                    <a:pt x="5633" y="663221"/>
                    <a:pt x="5633" y="672236"/>
                  </a:cubicBezTo>
                  <a:cubicBezTo>
                    <a:pt x="5633" y="681250"/>
                    <a:pt x="5633" y="682538"/>
                    <a:pt x="5633" y="692841"/>
                  </a:cubicBezTo>
                  <a:cubicBezTo>
                    <a:pt x="5633" y="703143"/>
                    <a:pt x="5633" y="692841"/>
                    <a:pt x="1769" y="708294"/>
                  </a:cubicBezTo>
                  <a:cubicBezTo>
                    <a:pt x="-2094" y="723748"/>
                    <a:pt x="1769" y="708294"/>
                    <a:pt x="482" y="719885"/>
                  </a:cubicBezTo>
                  <a:cubicBezTo>
                    <a:pt x="-806" y="731475"/>
                    <a:pt x="12072" y="740490"/>
                    <a:pt x="12072" y="740490"/>
                  </a:cubicBezTo>
                  <a:cubicBezTo>
                    <a:pt x="12072" y="740490"/>
                    <a:pt x="12072" y="740490"/>
                    <a:pt x="13360" y="741777"/>
                  </a:cubicBezTo>
                  <a:cubicBezTo>
                    <a:pt x="14647" y="743065"/>
                    <a:pt x="15935" y="745641"/>
                    <a:pt x="19799" y="750792"/>
                  </a:cubicBezTo>
                  <a:cubicBezTo>
                    <a:pt x="26238" y="761095"/>
                    <a:pt x="41691" y="755943"/>
                    <a:pt x="41691" y="755943"/>
                  </a:cubicBezTo>
                  <a:cubicBezTo>
                    <a:pt x="37828" y="766246"/>
                    <a:pt x="46843" y="772685"/>
                    <a:pt x="51994" y="775260"/>
                  </a:cubicBezTo>
                  <a:cubicBezTo>
                    <a:pt x="53282" y="776548"/>
                    <a:pt x="54569" y="776548"/>
                    <a:pt x="54569" y="776548"/>
                  </a:cubicBezTo>
                  <a:cubicBezTo>
                    <a:pt x="54569" y="776548"/>
                    <a:pt x="61008" y="790714"/>
                    <a:pt x="68735" y="795865"/>
                  </a:cubicBezTo>
                  <a:cubicBezTo>
                    <a:pt x="75174" y="801017"/>
                    <a:pt x="73887" y="804880"/>
                    <a:pt x="84189" y="812607"/>
                  </a:cubicBezTo>
                  <a:cubicBezTo>
                    <a:pt x="90628" y="817758"/>
                    <a:pt x="94492" y="826773"/>
                    <a:pt x="97067" y="833212"/>
                  </a:cubicBezTo>
                  <a:cubicBezTo>
                    <a:pt x="98355" y="837075"/>
                    <a:pt x="99643" y="839651"/>
                    <a:pt x="99643" y="839651"/>
                  </a:cubicBezTo>
                  <a:cubicBezTo>
                    <a:pt x="99643" y="839651"/>
                    <a:pt x="99643" y="855105"/>
                    <a:pt x="99643" y="860256"/>
                  </a:cubicBezTo>
                  <a:cubicBezTo>
                    <a:pt x="99643" y="865407"/>
                    <a:pt x="111233" y="874422"/>
                    <a:pt x="116384" y="879573"/>
                  </a:cubicBezTo>
                  <a:cubicBezTo>
                    <a:pt x="121535" y="884724"/>
                    <a:pt x="125399" y="886012"/>
                    <a:pt x="136989" y="893739"/>
                  </a:cubicBezTo>
                  <a:cubicBezTo>
                    <a:pt x="139565" y="895027"/>
                    <a:pt x="142140" y="897602"/>
                    <a:pt x="143428" y="898890"/>
                  </a:cubicBezTo>
                  <a:cubicBezTo>
                    <a:pt x="148579" y="904041"/>
                    <a:pt x="149867" y="909192"/>
                    <a:pt x="155019" y="914344"/>
                  </a:cubicBezTo>
                  <a:cubicBezTo>
                    <a:pt x="161458" y="920783"/>
                    <a:pt x="192365" y="946539"/>
                    <a:pt x="192365" y="946539"/>
                  </a:cubicBezTo>
                  <a:cubicBezTo>
                    <a:pt x="192365" y="946539"/>
                    <a:pt x="211682" y="958129"/>
                    <a:pt x="224560" y="971007"/>
                  </a:cubicBezTo>
                  <a:cubicBezTo>
                    <a:pt x="238726" y="982598"/>
                    <a:pt x="243877" y="976159"/>
                    <a:pt x="243877" y="976159"/>
                  </a:cubicBezTo>
                  <a:lnTo>
                    <a:pt x="247741" y="974871"/>
                  </a:lnTo>
                  <a:lnTo>
                    <a:pt x="261906" y="972295"/>
                  </a:lnTo>
                  <a:cubicBezTo>
                    <a:pt x="261906" y="972295"/>
                    <a:pt x="278648" y="961993"/>
                    <a:pt x="283799" y="961993"/>
                  </a:cubicBezTo>
                  <a:cubicBezTo>
                    <a:pt x="288950" y="961993"/>
                    <a:pt x="295390" y="952978"/>
                    <a:pt x="314707" y="952978"/>
                  </a:cubicBezTo>
                  <a:cubicBezTo>
                    <a:pt x="334024" y="952978"/>
                    <a:pt x="339175" y="952978"/>
                    <a:pt x="354629" y="952978"/>
                  </a:cubicBezTo>
                  <a:cubicBezTo>
                    <a:pt x="370083" y="952978"/>
                    <a:pt x="361068" y="958129"/>
                    <a:pt x="371370" y="963281"/>
                  </a:cubicBezTo>
                  <a:cubicBezTo>
                    <a:pt x="377809" y="965856"/>
                    <a:pt x="382961" y="965856"/>
                    <a:pt x="386824" y="964568"/>
                  </a:cubicBezTo>
                  <a:cubicBezTo>
                    <a:pt x="389400" y="963281"/>
                    <a:pt x="391975" y="963281"/>
                    <a:pt x="391975" y="963281"/>
                  </a:cubicBezTo>
                  <a:lnTo>
                    <a:pt x="408717" y="956842"/>
                  </a:lnTo>
                  <a:cubicBezTo>
                    <a:pt x="408717" y="956842"/>
                    <a:pt x="422882" y="952978"/>
                    <a:pt x="428034" y="950402"/>
                  </a:cubicBezTo>
                  <a:cubicBezTo>
                    <a:pt x="433185" y="946539"/>
                    <a:pt x="443487" y="940100"/>
                    <a:pt x="452502" y="940100"/>
                  </a:cubicBezTo>
                  <a:cubicBezTo>
                    <a:pt x="461517" y="940100"/>
                    <a:pt x="462805" y="931085"/>
                    <a:pt x="473107" y="931085"/>
                  </a:cubicBezTo>
                  <a:cubicBezTo>
                    <a:pt x="483410" y="931085"/>
                    <a:pt x="483410" y="920783"/>
                    <a:pt x="483410" y="920783"/>
                  </a:cubicBezTo>
                  <a:cubicBezTo>
                    <a:pt x="483410" y="920783"/>
                    <a:pt x="485985" y="920783"/>
                    <a:pt x="489849" y="919495"/>
                  </a:cubicBezTo>
                  <a:cubicBezTo>
                    <a:pt x="496288" y="918207"/>
                    <a:pt x="507878" y="916919"/>
                    <a:pt x="514317" y="915631"/>
                  </a:cubicBezTo>
                  <a:cubicBezTo>
                    <a:pt x="514317" y="915631"/>
                    <a:pt x="515605" y="915631"/>
                    <a:pt x="515605" y="915631"/>
                  </a:cubicBezTo>
                  <a:cubicBezTo>
                    <a:pt x="525907" y="914344"/>
                    <a:pt x="537498" y="915631"/>
                    <a:pt x="550376" y="915631"/>
                  </a:cubicBezTo>
                  <a:cubicBezTo>
                    <a:pt x="564541" y="915631"/>
                    <a:pt x="561966" y="922071"/>
                    <a:pt x="581283" y="936236"/>
                  </a:cubicBezTo>
                  <a:cubicBezTo>
                    <a:pt x="600600" y="950402"/>
                    <a:pt x="585146" y="950402"/>
                    <a:pt x="582571" y="965856"/>
                  </a:cubicBezTo>
                  <a:cubicBezTo>
                    <a:pt x="581283" y="981310"/>
                    <a:pt x="587722" y="980022"/>
                    <a:pt x="599312" y="980022"/>
                  </a:cubicBezTo>
                  <a:cubicBezTo>
                    <a:pt x="610903" y="980022"/>
                    <a:pt x="623781" y="973583"/>
                    <a:pt x="634083" y="973583"/>
                  </a:cubicBezTo>
                  <a:cubicBezTo>
                    <a:pt x="644386" y="973583"/>
                    <a:pt x="668854" y="963281"/>
                    <a:pt x="668854" y="963281"/>
                  </a:cubicBezTo>
                  <a:lnTo>
                    <a:pt x="668854" y="963281"/>
                  </a:lnTo>
                  <a:lnTo>
                    <a:pt x="680444" y="980022"/>
                  </a:lnTo>
                  <a:cubicBezTo>
                    <a:pt x="680444" y="980022"/>
                    <a:pt x="689459" y="986461"/>
                    <a:pt x="701049" y="1007066"/>
                  </a:cubicBezTo>
                  <a:cubicBezTo>
                    <a:pt x="710064" y="1021232"/>
                    <a:pt x="706200" y="1030247"/>
                    <a:pt x="702337" y="1037973"/>
                  </a:cubicBezTo>
                  <a:cubicBezTo>
                    <a:pt x="701049" y="1040549"/>
                    <a:pt x="698474" y="1044412"/>
                    <a:pt x="698474" y="1046988"/>
                  </a:cubicBezTo>
                  <a:cubicBezTo>
                    <a:pt x="695898" y="1053427"/>
                    <a:pt x="693322" y="1065017"/>
                    <a:pt x="690747" y="1074032"/>
                  </a:cubicBezTo>
                  <a:cubicBezTo>
                    <a:pt x="689459" y="1079183"/>
                    <a:pt x="689459" y="1083047"/>
                    <a:pt x="689459" y="1086910"/>
                  </a:cubicBezTo>
                  <a:cubicBezTo>
                    <a:pt x="689459" y="1097213"/>
                    <a:pt x="677869" y="1106227"/>
                    <a:pt x="674005" y="1131983"/>
                  </a:cubicBezTo>
                  <a:cubicBezTo>
                    <a:pt x="671430" y="1153876"/>
                    <a:pt x="701049" y="1192510"/>
                    <a:pt x="728093" y="1219554"/>
                  </a:cubicBezTo>
                  <a:cubicBezTo>
                    <a:pt x="733244" y="1224705"/>
                    <a:pt x="738395" y="1229857"/>
                    <a:pt x="743547" y="1233720"/>
                  </a:cubicBezTo>
                  <a:cubicBezTo>
                    <a:pt x="749986" y="1240159"/>
                    <a:pt x="755137" y="1246598"/>
                    <a:pt x="759001" y="1254325"/>
                  </a:cubicBezTo>
                  <a:cubicBezTo>
                    <a:pt x="762864" y="1263340"/>
                    <a:pt x="765440" y="1272355"/>
                    <a:pt x="768015" y="1282657"/>
                  </a:cubicBezTo>
                  <a:cubicBezTo>
                    <a:pt x="770591" y="1299398"/>
                    <a:pt x="771879" y="1314852"/>
                    <a:pt x="777030" y="1329018"/>
                  </a:cubicBezTo>
                  <a:cubicBezTo>
                    <a:pt x="787332" y="1356062"/>
                    <a:pt x="804074" y="1359925"/>
                    <a:pt x="793771" y="1359925"/>
                  </a:cubicBezTo>
                  <a:cubicBezTo>
                    <a:pt x="783469" y="1359925"/>
                    <a:pt x="789908" y="1401135"/>
                    <a:pt x="800211" y="1407574"/>
                  </a:cubicBezTo>
                  <a:cubicBezTo>
                    <a:pt x="810513" y="1414013"/>
                    <a:pt x="814376" y="1455223"/>
                    <a:pt x="793771" y="1486131"/>
                  </a:cubicBezTo>
                  <a:cubicBezTo>
                    <a:pt x="775742" y="1513175"/>
                    <a:pt x="757713" y="1574989"/>
                    <a:pt x="751274" y="1613624"/>
                  </a:cubicBezTo>
                  <a:cubicBezTo>
                    <a:pt x="749986" y="1620063"/>
                    <a:pt x="749986" y="1625214"/>
                    <a:pt x="748698" y="1630365"/>
                  </a:cubicBezTo>
                  <a:cubicBezTo>
                    <a:pt x="744835" y="1665136"/>
                    <a:pt x="814376" y="1778463"/>
                    <a:pt x="814376" y="1778463"/>
                  </a:cubicBezTo>
                  <a:cubicBezTo>
                    <a:pt x="814376" y="1778463"/>
                    <a:pt x="831118" y="1850580"/>
                    <a:pt x="831118" y="1881488"/>
                  </a:cubicBezTo>
                  <a:cubicBezTo>
                    <a:pt x="831118" y="1907244"/>
                    <a:pt x="856874" y="1938151"/>
                    <a:pt x="868464" y="1953605"/>
                  </a:cubicBezTo>
                  <a:cubicBezTo>
                    <a:pt x="871040" y="1956181"/>
                    <a:pt x="872328" y="1958756"/>
                    <a:pt x="872328" y="1961332"/>
                  </a:cubicBezTo>
                  <a:cubicBezTo>
                    <a:pt x="876191" y="1971634"/>
                    <a:pt x="876191" y="1998678"/>
                    <a:pt x="899372" y="2029586"/>
                  </a:cubicBezTo>
                  <a:cubicBezTo>
                    <a:pt x="923840" y="2060493"/>
                    <a:pt x="892932" y="2084962"/>
                    <a:pt x="916113" y="2122308"/>
                  </a:cubicBezTo>
                  <a:cubicBezTo>
                    <a:pt x="940582" y="2159654"/>
                    <a:pt x="957323" y="2146776"/>
                    <a:pt x="984367" y="2128747"/>
                  </a:cubicBezTo>
                  <a:cubicBezTo>
                    <a:pt x="1011411" y="2112005"/>
                    <a:pt x="1029440" y="2128747"/>
                    <a:pt x="1042318" y="2128747"/>
                  </a:cubicBezTo>
                  <a:cubicBezTo>
                    <a:pt x="1056484" y="2128747"/>
                    <a:pt x="1087392" y="2112005"/>
                    <a:pt x="1107997" y="2112005"/>
                  </a:cubicBezTo>
                  <a:cubicBezTo>
                    <a:pt x="1128602" y="2112005"/>
                    <a:pt x="1122163" y="2081098"/>
                    <a:pt x="1163372" y="2066932"/>
                  </a:cubicBezTo>
                  <a:cubicBezTo>
                    <a:pt x="1204582" y="2052766"/>
                    <a:pt x="1211021" y="2042464"/>
                    <a:pt x="1218748" y="2008981"/>
                  </a:cubicBezTo>
                  <a:cubicBezTo>
                    <a:pt x="1225187" y="1974210"/>
                    <a:pt x="1249656" y="1963907"/>
                    <a:pt x="1274124" y="1947166"/>
                  </a:cubicBezTo>
                  <a:cubicBezTo>
                    <a:pt x="1294729" y="1931712"/>
                    <a:pt x="1294729" y="1925273"/>
                    <a:pt x="1285714" y="1903380"/>
                  </a:cubicBezTo>
                  <a:cubicBezTo>
                    <a:pt x="1284427" y="1899517"/>
                    <a:pt x="1283139" y="1896941"/>
                    <a:pt x="1280563" y="1893078"/>
                  </a:cubicBezTo>
                  <a:cubicBezTo>
                    <a:pt x="1266397" y="1862170"/>
                    <a:pt x="1335939" y="1845429"/>
                    <a:pt x="1335939" y="1845429"/>
                  </a:cubicBezTo>
                  <a:cubicBezTo>
                    <a:pt x="1347529" y="1845429"/>
                    <a:pt x="1356543" y="1829975"/>
                    <a:pt x="1360407" y="1795204"/>
                  </a:cubicBezTo>
                  <a:cubicBezTo>
                    <a:pt x="1364270" y="1760434"/>
                    <a:pt x="1360407" y="1738541"/>
                    <a:pt x="1339802" y="1717936"/>
                  </a:cubicBezTo>
                  <a:cubicBezTo>
                    <a:pt x="1319197" y="1697331"/>
                    <a:pt x="1346241" y="1692180"/>
                    <a:pt x="1359119" y="1685741"/>
                  </a:cubicBezTo>
                  <a:cubicBezTo>
                    <a:pt x="1370709" y="1679302"/>
                    <a:pt x="1381012" y="1670287"/>
                    <a:pt x="1391314" y="1659985"/>
                  </a:cubicBezTo>
                  <a:cubicBezTo>
                    <a:pt x="1401617" y="1649682"/>
                    <a:pt x="1405480" y="1638092"/>
                    <a:pt x="1411919" y="1630365"/>
                  </a:cubicBezTo>
                  <a:cubicBezTo>
                    <a:pt x="1418359" y="1623926"/>
                    <a:pt x="1447978" y="1614911"/>
                    <a:pt x="1456993" y="1608472"/>
                  </a:cubicBezTo>
                  <a:cubicBezTo>
                    <a:pt x="1466007" y="1602033"/>
                    <a:pt x="1482749" y="1591731"/>
                    <a:pt x="1494339" y="1573702"/>
                  </a:cubicBezTo>
                  <a:cubicBezTo>
                    <a:pt x="1505929" y="1556960"/>
                    <a:pt x="1508505" y="1554384"/>
                    <a:pt x="1503354" y="1536355"/>
                  </a:cubicBezTo>
                  <a:cubicBezTo>
                    <a:pt x="1498202" y="1517038"/>
                    <a:pt x="1503354" y="1517038"/>
                    <a:pt x="1503354" y="1479692"/>
                  </a:cubicBezTo>
                  <a:cubicBezTo>
                    <a:pt x="1503354" y="1442345"/>
                    <a:pt x="1507217" y="1434618"/>
                    <a:pt x="1507217" y="1434618"/>
                  </a:cubicBezTo>
                  <a:cubicBezTo>
                    <a:pt x="1507217" y="1434618"/>
                    <a:pt x="1503354" y="1426891"/>
                    <a:pt x="1499490" y="1415301"/>
                  </a:cubicBezTo>
                  <a:cubicBezTo>
                    <a:pt x="1494339" y="1401135"/>
                    <a:pt x="1487900" y="1383106"/>
                    <a:pt x="1485324" y="1370228"/>
                  </a:cubicBezTo>
                  <a:cubicBezTo>
                    <a:pt x="1480173" y="1345760"/>
                    <a:pt x="1485324" y="1335457"/>
                    <a:pt x="1478885" y="1325155"/>
                  </a:cubicBezTo>
                  <a:cubicBezTo>
                    <a:pt x="1472446" y="1314852"/>
                    <a:pt x="1468583" y="1304550"/>
                    <a:pt x="1467295" y="1280081"/>
                  </a:cubicBezTo>
                  <a:cubicBezTo>
                    <a:pt x="1466007" y="1256901"/>
                    <a:pt x="1481461" y="1271067"/>
                    <a:pt x="1482749" y="1254325"/>
                  </a:cubicBezTo>
                  <a:cubicBezTo>
                    <a:pt x="1482749" y="1254325"/>
                    <a:pt x="1482749" y="1253037"/>
                    <a:pt x="1482749" y="1253037"/>
                  </a:cubicBezTo>
                  <a:cubicBezTo>
                    <a:pt x="1482749" y="1233720"/>
                    <a:pt x="1484037" y="1227281"/>
                    <a:pt x="1494339" y="1220842"/>
                  </a:cubicBezTo>
                  <a:cubicBezTo>
                    <a:pt x="1504641" y="1214403"/>
                    <a:pt x="1490476" y="1189935"/>
                    <a:pt x="1504641" y="1186071"/>
                  </a:cubicBezTo>
                  <a:cubicBezTo>
                    <a:pt x="1516232" y="1183496"/>
                    <a:pt x="1529110" y="1165466"/>
                    <a:pt x="1532973" y="1159027"/>
                  </a:cubicBezTo>
                  <a:cubicBezTo>
                    <a:pt x="1534261" y="1157739"/>
                    <a:pt x="1534261" y="1156452"/>
                    <a:pt x="1534261" y="1156452"/>
                  </a:cubicBezTo>
                  <a:cubicBezTo>
                    <a:pt x="1534261" y="1156452"/>
                    <a:pt x="1553578" y="1139710"/>
                    <a:pt x="1556154" y="1134559"/>
                  </a:cubicBezTo>
                  <a:cubicBezTo>
                    <a:pt x="1560017" y="1129408"/>
                    <a:pt x="1581910" y="1102364"/>
                    <a:pt x="1587061" y="1092061"/>
                  </a:cubicBezTo>
                  <a:cubicBezTo>
                    <a:pt x="1592213" y="1081759"/>
                    <a:pt x="1617969" y="1065017"/>
                    <a:pt x="1623120" y="1059866"/>
                  </a:cubicBezTo>
                  <a:cubicBezTo>
                    <a:pt x="1628271" y="1054715"/>
                    <a:pt x="1645013" y="1053427"/>
                    <a:pt x="1648876" y="1045700"/>
                  </a:cubicBezTo>
                  <a:cubicBezTo>
                    <a:pt x="1652739" y="1039261"/>
                    <a:pt x="1675920" y="1008354"/>
                    <a:pt x="1684935" y="1003202"/>
                  </a:cubicBezTo>
                  <a:cubicBezTo>
                    <a:pt x="1693949" y="998051"/>
                    <a:pt x="1710691" y="973583"/>
                    <a:pt x="1717130" y="958129"/>
                  </a:cubicBezTo>
                  <a:cubicBezTo>
                    <a:pt x="1723569" y="942676"/>
                    <a:pt x="1727432" y="925934"/>
                    <a:pt x="1748038" y="889875"/>
                  </a:cubicBezTo>
                  <a:cubicBezTo>
                    <a:pt x="1768642" y="853817"/>
                    <a:pt x="1772506" y="780412"/>
                    <a:pt x="1784096" y="764958"/>
                  </a:cubicBezTo>
                  <a:cubicBezTo>
                    <a:pt x="1799550" y="741777"/>
                    <a:pt x="1780233" y="749504"/>
                    <a:pt x="1780233" y="749504"/>
                  </a:cubicBezTo>
                  <a:close/>
                  <a:moveTo>
                    <a:pt x="228424" y="282030"/>
                  </a:moveTo>
                  <a:cubicBezTo>
                    <a:pt x="232287" y="282030"/>
                    <a:pt x="237438" y="282030"/>
                    <a:pt x="237438" y="282030"/>
                  </a:cubicBezTo>
                  <a:cubicBezTo>
                    <a:pt x="237438" y="282030"/>
                    <a:pt x="221985" y="282030"/>
                    <a:pt x="220697" y="282030"/>
                  </a:cubicBezTo>
                  <a:cubicBezTo>
                    <a:pt x="219409" y="282030"/>
                    <a:pt x="224560" y="282030"/>
                    <a:pt x="228424" y="282030"/>
                  </a:cubicBezTo>
                  <a:close/>
                </a:path>
              </a:pathLst>
            </a:custGeom>
            <a:grpFill/>
            <a:ln w="1286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grpSp>
        <p:nvGrpSpPr>
          <p:cNvPr id="63" name="Group 62">
            <a:extLst>
              <a:ext uri="{FF2B5EF4-FFF2-40B4-BE49-F238E27FC236}">
                <a16:creationId xmlns:a16="http://schemas.microsoft.com/office/drawing/2014/main" id="{EE990D4C-ADC4-4D43-BB41-664B49DDFABD}"/>
              </a:ext>
            </a:extLst>
          </p:cNvPr>
          <p:cNvGrpSpPr/>
          <p:nvPr/>
        </p:nvGrpSpPr>
        <p:grpSpPr>
          <a:xfrm>
            <a:off x="5356895" y="1367711"/>
            <a:ext cx="4876225" cy="2692336"/>
            <a:chOff x="5239152" y="1330389"/>
            <a:chExt cx="4876225" cy="2692336"/>
          </a:xfrm>
          <a:solidFill>
            <a:schemeClr val="bg1"/>
          </a:solidFill>
        </p:grpSpPr>
        <p:sp>
          <p:nvSpPr>
            <p:cNvPr id="8" name="Freeform: Shape 7">
              <a:extLst>
                <a:ext uri="{FF2B5EF4-FFF2-40B4-BE49-F238E27FC236}">
                  <a16:creationId xmlns:a16="http://schemas.microsoft.com/office/drawing/2014/main" id="{BD5DE341-A054-48EF-B142-20907871514A}"/>
                </a:ext>
              </a:extLst>
            </p:cNvPr>
            <p:cNvSpPr/>
            <p:nvPr/>
          </p:nvSpPr>
          <p:spPr>
            <a:xfrm>
              <a:off x="5273189" y="2122503"/>
              <a:ext cx="140661" cy="125032"/>
            </a:xfrm>
            <a:custGeom>
              <a:avLst/>
              <a:gdLst>
                <a:gd name="connsiteX0" fmla="*/ 106888 w 115902"/>
                <a:gd name="connsiteY0" fmla="*/ 21996 h 103024"/>
                <a:gd name="connsiteX1" fmla="*/ 100449 w 115902"/>
                <a:gd name="connsiteY1" fmla="*/ 2679 h 103024"/>
                <a:gd name="connsiteX2" fmla="*/ 68254 w 115902"/>
                <a:gd name="connsiteY2" fmla="*/ 1391 h 103024"/>
                <a:gd name="connsiteX3" fmla="*/ 55376 w 115902"/>
                <a:gd name="connsiteY3" fmla="*/ 24571 h 103024"/>
                <a:gd name="connsiteX4" fmla="*/ 33483 w 115902"/>
                <a:gd name="connsiteY4" fmla="*/ 20708 h 103024"/>
                <a:gd name="connsiteX5" fmla="*/ 12878 w 115902"/>
                <a:gd name="connsiteY5" fmla="*/ 40025 h 103024"/>
                <a:gd name="connsiteX6" fmla="*/ 28332 w 115902"/>
                <a:gd name="connsiteY6" fmla="*/ 52903 h 103024"/>
                <a:gd name="connsiteX7" fmla="*/ 16742 w 115902"/>
                <a:gd name="connsiteY7" fmla="*/ 64493 h 103024"/>
                <a:gd name="connsiteX8" fmla="*/ 0 w 115902"/>
                <a:gd name="connsiteY8" fmla="*/ 87674 h 103024"/>
                <a:gd name="connsiteX9" fmla="*/ 19317 w 115902"/>
                <a:gd name="connsiteY9" fmla="*/ 101840 h 103024"/>
                <a:gd name="connsiteX10" fmla="*/ 50224 w 115902"/>
                <a:gd name="connsiteY10" fmla="*/ 94113 h 103024"/>
                <a:gd name="connsiteX11" fmla="*/ 86283 w 115902"/>
                <a:gd name="connsiteY11" fmla="*/ 83811 h 103024"/>
                <a:gd name="connsiteX12" fmla="*/ 99161 w 115902"/>
                <a:gd name="connsiteY12" fmla="*/ 41313 h 103024"/>
                <a:gd name="connsiteX13" fmla="*/ 96586 w 115902"/>
                <a:gd name="connsiteY13" fmla="*/ 36162 h 103024"/>
                <a:gd name="connsiteX14" fmla="*/ 106888 w 115902"/>
                <a:gd name="connsiteY14" fmla="*/ 21996 h 103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5902" h="103024">
                  <a:moveTo>
                    <a:pt x="106888" y="21996"/>
                  </a:moveTo>
                  <a:cubicBezTo>
                    <a:pt x="137796" y="21996"/>
                    <a:pt x="108176" y="7830"/>
                    <a:pt x="100449" y="2679"/>
                  </a:cubicBezTo>
                  <a:cubicBezTo>
                    <a:pt x="92722" y="-2473"/>
                    <a:pt x="88859" y="1391"/>
                    <a:pt x="68254" y="1391"/>
                  </a:cubicBezTo>
                  <a:cubicBezTo>
                    <a:pt x="47649" y="1391"/>
                    <a:pt x="55376" y="24571"/>
                    <a:pt x="55376" y="24571"/>
                  </a:cubicBezTo>
                  <a:cubicBezTo>
                    <a:pt x="55376" y="24571"/>
                    <a:pt x="47649" y="29723"/>
                    <a:pt x="33483" y="20708"/>
                  </a:cubicBezTo>
                  <a:cubicBezTo>
                    <a:pt x="19317" y="11693"/>
                    <a:pt x="15454" y="19420"/>
                    <a:pt x="12878" y="40025"/>
                  </a:cubicBezTo>
                  <a:cubicBezTo>
                    <a:pt x="10303" y="60630"/>
                    <a:pt x="16742" y="52903"/>
                    <a:pt x="28332" y="52903"/>
                  </a:cubicBezTo>
                  <a:cubicBezTo>
                    <a:pt x="39922" y="52903"/>
                    <a:pt x="27044" y="61918"/>
                    <a:pt x="16742" y="64493"/>
                  </a:cubicBezTo>
                  <a:cubicBezTo>
                    <a:pt x="6439" y="67069"/>
                    <a:pt x="0" y="78659"/>
                    <a:pt x="0" y="87674"/>
                  </a:cubicBezTo>
                  <a:cubicBezTo>
                    <a:pt x="0" y="96689"/>
                    <a:pt x="3864" y="96689"/>
                    <a:pt x="19317" y="101840"/>
                  </a:cubicBezTo>
                  <a:cubicBezTo>
                    <a:pt x="34771" y="106991"/>
                    <a:pt x="34771" y="100552"/>
                    <a:pt x="50224" y="94113"/>
                  </a:cubicBezTo>
                  <a:cubicBezTo>
                    <a:pt x="65678" y="87674"/>
                    <a:pt x="64390" y="87674"/>
                    <a:pt x="86283" y="83811"/>
                  </a:cubicBezTo>
                  <a:cubicBezTo>
                    <a:pt x="108176" y="79947"/>
                    <a:pt x="94010" y="46464"/>
                    <a:pt x="99161" y="41313"/>
                  </a:cubicBezTo>
                  <a:cubicBezTo>
                    <a:pt x="99161" y="41313"/>
                    <a:pt x="109464" y="47752"/>
                    <a:pt x="96586" y="36162"/>
                  </a:cubicBezTo>
                  <a:cubicBezTo>
                    <a:pt x="83708" y="24571"/>
                    <a:pt x="75981" y="21996"/>
                    <a:pt x="106888" y="21996"/>
                  </a:cubicBezTo>
                  <a:close/>
                </a:path>
              </a:pathLst>
            </a:custGeom>
            <a:grpFill/>
            <a:ln w="1286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62" name="Group 61">
              <a:extLst>
                <a:ext uri="{FF2B5EF4-FFF2-40B4-BE49-F238E27FC236}">
                  <a16:creationId xmlns:a16="http://schemas.microsoft.com/office/drawing/2014/main" id="{AFB671DC-493D-4833-A0B2-1DBB0C3A1F08}"/>
                </a:ext>
              </a:extLst>
            </p:cNvPr>
            <p:cNvGrpSpPr/>
            <p:nvPr/>
          </p:nvGrpSpPr>
          <p:grpSpPr>
            <a:xfrm>
              <a:off x="5239152" y="1330389"/>
              <a:ext cx="4876225" cy="2692336"/>
              <a:chOff x="5239152" y="1330389"/>
              <a:chExt cx="4876225" cy="2692336"/>
            </a:xfrm>
            <a:grpFill/>
          </p:grpSpPr>
          <p:sp>
            <p:nvSpPr>
              <p:cNvPr id="9" name="Freeform: Shape 8">
                <a:extLst>
                  <a:ext uri="{FF2B5EF4-FFF2-40B4-BE49-F238E27FC236}">
                    <a16:creationId xmlns:a16="http://schemas.microsoft.com/office/drawing/2014/main" id="{19F26715-3C8D-4595-8DA0-F19D4337BB0A}"/>
                  </a:ext>
                </a:extLst>
              </p:cNvPr>
              <p:cNvSpPr/>
              <p:nvPr/>
            </p:nvSpPr>
            <p:spPr>
              <a:xfrm>
                <a:off x="5840519" y="1356812"/>
                <a:ext cx="312579" cy="93773"/>
              </a:xfrm>
              <a:custGeom>
                <a:avLst/>
                <a:gdLst>
                  <a:gd name="connsiteX0" fmla="*/ 36058 w 257561"/>
                  <a:gd name="connsiteY0" fmla="*/ 48937 h 77268"/>
                  <a:gd name="connsiteX1" fmla="*/ 73405 w 257561"/>
                  <a:gd name="connsiteY1" fmla="*/ 34771 h 77268"/>
                  <a:gd name="connsiteX2" fmla="*/ 72117 w 257561"/>
                  <a:gd name="connsiteY2" fmla="*/ 48937 h 77268"/>
                  <a:gd name="connsiteX3" fmla="*/ 57951 w 257561"/>
                  <a:gd name="connsiteY3" fmla="*/ 72117 h 77268"/>
                  <a:gd name="connsiteX4" fmla="*/ 99161 w 257561"/>
                  <a:gd name="connsiteY4" fmla="*/ 79844 h 77268"/>
                  <a:gd name="connsiteX5" fmla="*/ 123629 w 257561"/>
                  <a:gd name="connsiteY5" fmla="*/ 57951 h 77268"/>
                  <a:gd name="connsiteX6" fmla="*/ 154537 w 257561"/>
                  <a:gd name="connsiteY6" fmla="*/ 38634 h 77268"/>
                  <a:gd name="connsiteX7" fmla="*/ 180293 w 257561"/>
                  <a:gd name="connsiteY7" fmla="*/ 57951 h 77268"/>
                  <a:gd name="connsiteX8" fmla="*/ 221503 w 257561"/>
                  <a:gd name="connsiteY8" fmla="*/ 65678 h 77268"/>
                  <a:gd name="connsiteX9" fmla="*/ 238245 w 257561"/>
                  <a:gd name="connsiteY9" fmla="*/ 57951 h 77268"/>
                  <a:gd name="connsiteX10" fmla="*/ 197035 w 257561"/>
                  <a:gd name="connsiteY10" fmla="*/ 42498 h 77268"/>
                  <a:gd name="connsiteX11" fmla="*/ 133932 w 257561"/>
                  <a:gd name="connsiteY11" fmla="*/ 19317 h 77268"/>
                  <a:gd name="connsiteX12" fmla="*/ 154537 w 257561"/>
                  <a:gd name="connsiteY12" fmla="*/ 21893 h 77268"/>
                  <a:gd name="connsiteX13" fmla="*/ 207337 w 257561"/>
                  <a:gd name="connsiteY13" fmla="*/ 27044 h 77268"/>
                  <a:gd name="connsiteX14" fmla="*/ 253698 w 257561"/>
                  <a:gd name="connsiteY14" fmla="*/ 18029 h 77268"/>
                  <a:gd name="connsiteX15" fmla="*/ 266576 w 257561"/>
                  <a:gd name="connsiteY15" fmla="*/ 0 h 77268"/>
                  <a:gd name="connsiteX16" fmla="*/ 207337 w 257561"/>
                  <a:gd name="connsiteY16" fmla="*/ 0 h 77268"/>
                  <a:gd name="connsiteX17" fmla="*/ 146810 w 257561"/>
                  <a:gd name="connsiteY17" fmla="*/ 0 h 77268"/>
                  <a:gd name="connsiteX18" fmla="*/ 78556 w 257561"/>
                  <a:gd name="connsiteY18" fmla="*/ 6439 h 77268"/>
                  <a:gd name="connsiteX19" fmla="*/ 19317 w 257561"/>
                  <a:gd name="connsiteY19" fmla="*/ 6439 h 77268"/>
                  <a:gd name="connsiteX20" fmla="*/ 0 w 257561"/>
                  <a:gd name="connsiteY20" fmla="*/ 33483 h 77268"/>
                  <a:gd name="connsiteX21" fmla="*/ 36058 w 257561"/>
                  <a:gd name="connsiteY21" fmla="*/ 48937 h 7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57561" h="77268">
                    <a:moveTo>
                      <a:pt x="36058" y="48937"/>
                    </a:moveTo>
                    <a:cubicBezTo>
                      <a:pt x="51512" y="48937"/>
                      <a:pt x="59239" y="34771"/>
                      <a:pt x="73405" y="34771"/>
                    </a:cubicBezTo>
                    <a:cubicBezTo>
                      <a:pt x="87571" y="34771"/>
                      <a:pt x="72117" y="48937"/>
                      <a:pt x="72117" y="48937"/>
                    </a:cubicBezTo>
                    <a:cubicBezTo>
                      <a:pt x="32195" y="56664"/>
                      <a:pt x="30907" y="54088"/>
                      <a:pt x="57951" y="72117"/>
                    </a:cubicBezTo>
                    <a:cubicBezTo>
                      <a:pt x="84995" y="90147"/>
                      <a:pt x="81132" y="72117"/>
                      <a:pt x="99161" y="79844"/>
                    </a:cubicBezTo>
                    <a:cubicBezTo>
                      <a:pt x="117190" y="87571"/>
                      <a:pt x="108176" y="79844"/>
                      <a:pt x="123629" y="57951"/>
                    </a:cubicBezTo>
                    <a:cubicBezTo>
                      <a:pt x="139083" y="36059"/>
                      <a:pt x="132644" y="41210"/>
                      <a:pt x="154537" y="38634"/>
                    </a:cubicBezTo>
                    <a:cubicBezTo>
                      <a:pt x="176430" y="36059"/>
                      <a:pt x="171278" y="54088"/>
                      <a:pt x="180293" y="57951"/>
                    </a:cubicBezTo>
                    <a:cubicBezTo>
                      <a:pt x="180293" y="57951"/>
                      <a:pt x="200898" y="65678"/>
                      <a:pt x="221503" y="65678"/>
                    </a:cubicBezTo>
                    <a:cubicBezTo>
                      <a:pt x="242108" y="65678"/>
                      <a:pt x="247259" y="57951"/>
                      <a:pt x="238245" y="57951"/>
                    </a:cubicBezTo>
                    <a:cubicBezTo>
                      <a:pt x="229230" y="57951"/>
                      <a:pt x="212488" y="57951"/>
                      <a:pt x="197035" y="42498"/>
                    </a:cubicBezTo>
                    <a:cubicBezTo>
                      <a:pt x="181581" y="27044"/>
                      <a:pt x="133932" y="19317"/>
                      <a:pt x="133932" y="19317"/>
                    </a:cubicBezTo>
                    <a:cubicBezTo>
                      <a:pt x="133932" y="19317"/>
                      <a:pt x="148098" y="19317"/>
                      <a:pt x="154537" y="21893"/>
                    </a:cubicBezTo>
                    <a:cubicBezTo>
                      <a:pt x="160976" y="24468"/>
                      <a:pt x="189308" y="27044"/>
                      <a:pt x="207337" y="27044"/>
                    </a:cubicBezTo>
                    <a:cubicBezTo>
                      <a:pt x="225366" y="27044"/>
                      <a:pt x="229230" y="25756"/>
                      <a:pt x="253698" y="18029"/>
                    </a:cubicBezTo>
                    <a:cubicBezTo>
                      <a:pt x="278166" y="10302"/>
                      <a:pt x="266576" y="0"/>
                      <a:pt x="266576" y="0"/>
                    </a:cubicBezTo>
                    <a:cubicBezTo>
                      <a:pt x="266576" y="0"/>
                      <a:pt x="226654" y="0"/>
                      <a:pt x="207337" y="0"/>
                    </a:cubicBezTo>
                    <a:cubicBezTo>
                      <a:pt x="188020" y="0"/>
                      <a:pt x="171278" y="0"/>
                      <a:pt x="146810" y="0"/>
                    </a:cubicBezTo>
                    <a:cubicBezTo>
                      <a:pt x="122342" y="0"/>
                      <a:pt x="114615" y="6439"/>
                      <a:pt x="78556" y="6439"/>
                    </a:cubicBezTo>
                    <a:cubicBezTo>
                      <a:pt x="42498" y="6439"/>
                      <a:pt x="37346" y="6439"/>
                      <a:pt x="19317" y="6439"/>
                    </a:cubicBezTo>
                    <a:cubicBezTo>
                      <a:pt x="1287" y="6439"/>
                      <a:pt x="0" y="18029"/>
                      <a:pt x="0" y="33483"/>
                    </a:cubicBezTo>
                    <a:cubicBezTo>
                      <a:pt x="0" y="48937"/>
                      <a:pt x="20605" y="48937"/>
                      <a:pt x="36058" y="48937"/>
                    </a:cubicBezTo>
                    <a:close/>
                  </a:path>
                </a:pathLst>
              </a:custGeom>
              <a:grpFill/>
              <a:ln w="1286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4" name="Freeform: Shape 33">
                <a:extLst>
                  <a:ext uri="{FF2B5EF4-FFF2-40B4-BE49-F238E27FC236}">
                    <a16:creationId xmlns:a16="http://schemas.microsoft.com/office/drawing/2014/main" id="{F8C412EA-F1C7-4C87-8E19-A2BA956BC393}"/>
                  </a:ext>
                </a:extLst>
              </p:cNvPr>
              <p:cNvSpPr/>
              <p:nvPr/>
            </p:nvSpPr>
            <p:spPr>
              <a:xfrm>
                <a:off x="9615745" y="1591245"/>
                <a:ext cx="93773" cy="15629"/>
              </a:xfrm>
              <a:custGeom>
                <a:avLst/>
                <a:gdLst>
                  <a:gd name="connsiteX0" fmla="*/ 19912 w 77268"/>
                  <a:gd name="connsiteY0" fmla="*/ 23181 h 12878"/>
                  <a:gd name="connsiteX1" fmla="*/ 27640 w 77268"/>
                  <a:gd name="connsiteY1" fmla="*/ 0 h 12878"/>
                  <a:gd name="connsiteX2" fmla="*/ 19912 w 77268"/>
                  <a:gd name="connsiteY2" fmla="*/ 23181 h 12878"/>
                </a:gdLst>
                <a:ahLst/>
                <a:cxnLst>
                  <a:cxn ang="0">
                    <a:pos x="connsiteX0" y="connsiteY0"/>
                  </a:cxn>
                  <a:cxn ang="0">
                    <a:pos x="connsiteX1" y="connsiteY1"/>
                  </a:cxn>
                  <a:cxn ang="0">
                    <a:pos x="connsiteX2" y="connsiteY2"/>
                  </a:cxn>
                </a:cxnLst>
                <a:rect l="l" t="t" r="r" b="b"/>
                <a:pathLst>
                  <a:path w="77268" h="12878">
                    <a:moveTo>
                      <a:pt x="19912" y="23181"/>
                    </a:moveTo>
                    <a:cubicBezTo>
                      <a:pt x="68849" y="23181"/>
                      <a:pt x="135815" y="14166"/>
                      <a:pt x="27640" y="0"/>
                    </a:cubicBezTo>
                    <a:cubicBezTo>
                      <a:pt x="27640" y="0"/>
                      <a:pt x="-29024" y="23181"/>
                      <a:pt x="19912" y="23181"/>
                    </a:cubicBezTo>
                    <a:close/>
                  </a:path>
                </a:pathLst>
              </a:custGeom>
              <a:grpFill/>
              <a:ln w="1286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5" name="Freeform: Shape 34">
                <a:extLst>
                  <a:ext uri="{FF2B5EF4-FFF2-40B4-BE49-F238E27FC236}">
                    <a16:creationId xmlns:a16="http://schemas.microsoft.com/office/drawing/2014/main" id="{CB90917B-BDF0-48DD-A8BC-0B64765C1A2F}"/>
                  </a:ext>
                </a:extLst>
              </p:cNvPr>
              <p:cNvSpPr/>
              <p:nvPr/>
            </p:nvSpPr>
            <p:spPr>
              <a:xfrm>
                <a:off x="8516145" y="1460611"/>
                <a:ext cx="171918" cy="31258"/>
              </a:xfrm>
              <a:custGeom>
                <a:avLst/>
                <a:gdLst>
                  <a:gd name="connsiteX0" fmla="*/ 6477 w 141658"/>
                  <a:gd name="connsiteY0" fmla="*/ 23933 h 25756"/>
                  <a:gd name="connsiteX1" fmla="*/ 69579 w 141658"/>
                  <a:gd name="connsiteY1" fmla="*/ 38099 h 25756"/>
                  <a:gd name="connsiteX2" fmla="*/ 141697 w 141658"/>
                  <a:gd name="connsiteY2" fmla="*/ 29084 h 25756"/>
                  <a:gd name="connsiteX3" fmla="*/ 130106 w 141658"/>
                  <a:gd name="connsiteY3" fmla="*/ 9767 h 25756"/>
                  <a:gd name="connsiteX4" fmla="*/ 70867 w 141658"/>
                  <a:gd name="connsiteY4" fmla="*/ 5904 h 25756"/>
                  <a:gd name="connsiteX5" fmla="*/ 59277 w 141658"/>
                  <a:gd name="connsiteY5" fmla="*/ 14919 h 25756"/>
                  <a:gd name="connsiteX6" fmla="*/ 33521 w 141658"/>
                  <a:gd name="connsiteY6" fmla="*/ 4616 h 25756"/>
                  <a:gd name="connsiteX7" fmla="*/ 6477 w 141658"/>
                  <a:gd name="connsiteY7" fmla="*/ 23933 h 2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1658" h="25756">
                    <a:moveTo>
                      <a:pt x="6477" y="23933"/>
                    </a:moveTo>
                    <a:cubicBezTo>
                      <a:pt x="25794" y="35523"/>
                      <a:pt x="52838" y="38099"/>
                      <a:pt x="69579" y="38099"/>
                    </a:cubicBezTo>
                    <a:cubicBezTo>
                      <a:pt x="86321" y="38099"/>
                      <a:pt x="141697" y="29084"/>
                      <a:pt x="141697" y="29084"/>
                    </a:cubicBezTo>
                    <a:cubicBezTo>
                      <a:pt x="159726" y="16206"/>
                      <a:pt x="133970" y="9767"/>
                      <a:pt x="130106" y="9767"/>
                    </a:cubicBezTo>
                    <a:cubicBezTo>
                      <a:pt x="126243" y="9767"/>
                      <a:pt x="95335" y="5904"/>
                      <a:pt x="70867" y="5904"/>
                    </a:cubicBezTo>
                    <a:cubicBezTo>
                      <a:pt x="46399" y="5904"/>
                      <a:pt x="64428" y="13631"/>
                      <a:pt x="59277" y="14919"/>
                    </a:cubicBezTo>
                    <a:cubicBezTo>
                      <a:pt x="54126" y="16206"/>
                      <a:pt x="51550" y="18782"/>
                      <a:pt x="33521" y="4616"/>
                    </a:cubicBezTo>
                    <a:cubicBezTo>
                      <a:pt x="15492" y="-9550"/>
                      <a:pt x="-12840" y="12343"/>
                      <a:pt x="6477" y="23933"/>
                    </a:cubicBezTo>
                    <a:close/>
                  </a:path>
                </a:pathLst>
              </a:custGeom>
              <a:grpFill/>
              <a:ln w="1286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6" name="Freeform: Shape 35">
                <a:extLst>
                  <a:ext uri="{FF2B5EF4-FFF2-40B4-BE49-F238E27FC236}">
                    <a16:creationId xmlns:a16="http://schemas.microsoft.com/office/drawing/2014/main" id="{2F71B583-B572-4889-BEED-F238EF0D20E4}"/>
                  </a:ext>
                </a:extLst>
              </p:cNvPr>
              <p:cNvSpPr/>
              <p:nvPr/>
            </p:nvSpPr>
            <p:spPr>
              <a:xfrm>
                <a:off x="7437687" y="1330389"/>
                <a:ext cx="171918" cy="62515"/>
              </a:xfrm>
              <a:custGeom>
                <a:avLst/>
                <a:gdLst>
                  <a:gd name="connsiteX0" fmla="*/ 25845 w 141658"/>
                  <a:gd name="connsiteY0" fmla="*/ 35938 h 51512"/>
                  <a:gd name="connsiteX1" fmla="*/ 79933 w 141658"/>
                  <a:gd name="connsiteY1" fmla="*/ 50104 h 51512"/>
                  <a:gd name="connsiteX2" fmla="*/ 149475 w 141658"/>
                  <a:gd name="connsiteY2" fmla="*/ 60406 h 51512"/>
                  <a:gd name="connsiteX3" fmla="*/ 140460 w 141658"/>
                  <a:gd name="connsiteY3" fmla="*/ 30787 h 51512"/>
                  <a:gd name="connsiteX4" fmla="*/ 100538 w 141658"/>
                  <a:gd name="connsiteY4" fmla="*/ 23060 h 51512"/>
                  <a:gd name="connsiteX5" fmla="*/ 63192 w 141658"/>
                  <a:gd name="connsiteY5" fmla="*/ 7606 h 51512"/>
                  <a:gd name="connsiteX6" fmla="*/ 27133 w 141658"/>
                  <a:gd name="connsiteY6" fmla="*/ 5030 h 51512"/>
                  <a:gd name="connsiteX7" fmla="*/ 89 w 141658"/>
                  <a:gd name="connsiteY7" fmla="*/ 25635 h 51512"/>
                  <a:gd name="connsiteX8" fmla="*/ 25845 w 141658"/>
                  <a:gd name="connsiteY8" fmla="*/ 35938 h 51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658" h="51512">
                    <a:moveTo>
                      <a:pt x="25845" y="35938"/>
                    </a:moveTo>
                    <a:cubicBezTo>
                      <a:pt x="40011" y="37226"/>
                      <a:pt x="37435" y="39801"/>
                      <a:pt x="79933" y="50104"/>
                    </a:cubicBezTo>
                    <a:cubicBezTo>
                      <a:pt x="122431" y="60406"/>
                      <a:pt x="145612" y="60406"/>
                      <a:pt x="149475" y="60406"/>
                    </a:cubicBezTo>
                    <a:cubicBezTo>
                      <a:pt x="159777" y="61694"/>
                      <a:pt x="152051" y="39801"/>
                      <a:pt x="140460" y="30787"/>
                    </a:cubicBezTo>
                    <a:cubicBezTo>
                      <a:pt x="128870" y="21772"/>
                      <a:pt x="122431" y="24348"/>
                      <a:pt x="100538" y="23060"/>
                    </a:cubicBezTo>
                    <a:cubicBezTo>
                      <a:pt x="78645" y="21772"/>
                      <a:pt x="88948" y="23060"/>
                      <a:pt x="63192" y="7606"/>
                    </a:cubicBezTo>
                    <a:cubicBezTo>
                      <a:pt x="37435" y="-7848"/>
                      <a:pt x="49026" y="5030"/>
                      <a:pt x="27133" y="5030"/>
                    </a:cubicBezTo>
                    <a:cubicBezTo>
                      <a:pt x="5240" y="5030"/>
                      <a:pt x="1377" y="19196"/>
                      <a:pt x="89" y="25635"/>
                    </a:cubicBezTo>
                    <a:cubicBezTo>
                      <a:pt x="-1199" y="32074"/>
                      <a:pt x="11679" y="34650"/>
                      <a:pt x="25845" y="35938"/>
                    </a:cubicBezTo>
                    <a:close/>
                  </a:path>
                </a:pathLst>
              </a:custGeom>
              <a:grpFill/>
              <a:ln w="1286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7" name="Freeform: Shape 36">
                <a:extLst>
                  <a:ext uri="{FF2B5EF4-FFF2-40B4-BE49-F238E27FC236}">
                    <a16:creationId xmlns:a16="http://schemas.microsoft.com/office/drawing/2014/main" id="{D7445611-D2DD-41D2-BE04-BCCED1A936EB}"/>
                  </a:ext>
                </a:extLst>
              </p:cNvPr>
              <p:cNvSpPr/>
              <p:nvPr/>
            </p:nvSpPr>
            <p:spPr>
              <a:xfrm>
                <a:off x="7645549" y="1381817"/>
                <a:ext cx="125032" cy="31258"/>
              </a:xfrm>
              <a:custGeom>
                <a:avLst/>
                <a:gdLst>
                  <a:gd name="connsiteX0" fmla="*/ 40012 w 103024"/>
                  <a:gd name="connsiteY0" fmla="*/ 27044 h 25756"/>
                  <a:gd name="connsiteX1" fmla="*/ 85086 w 103024"/>
                  <a:gd name="connsiteY1" fmla="*/ 24468 h 25756"/>
                  <a:gd name="connsiteX2" fmla="*/ 83798 w 103024"/>
                  <a:gd name="connsiteY2" fmla="*/ 10302 h 25756"/>
                  <a:gd name="connsiteX3" fmla="*/ 91 w 103024"/>
                  <a:gd name="connsiteY3" fmla="*/ 0 h 25756"/>
                  <a:gd name="connsiteX4" fmla="*/ 11681 w 103024"/>
                  <a:gd name="connsiteY4" fmla="*/ 27044 h 25756"/>
                  <a:gd name="connsiteX5" fmla="*/ 40012 w 103024"/>
                  <a:gd name="connsiteY5" fmla="*/ 27044 h 2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3024" h="25756">
                    <a:moveTo>
                      <a:pt x="40012" y="27044"/>
                    </a:moveTo>
                    <a:cubicBezTo>
                      <a:pt x="55466" y="24468"/>
                      <a:pt x="76071" y="24468"/>
                      <a:pt x="85086" y="24468"/>
                    </a:cubicBezTo>
                    <a:cubicBezTo>
                      <a:pt x="94100" y="24468"/>
                      <a:pt x="148188" y="11590"/>
                      <a:pt x="83798" y="10302"/>
                    </a:cubicBezTo>
                    <a:cubicBezTo>
                      <a:pt x="19408" y="9015"/>
                      <a:pt x="91" y="0"/>
                      <a:pt x="91" y="0"/>
                    </a:cubicBezTo>
                    <a:cubicBezTo>
                      <a:pt x="-1197" y="5151"/>
                      <a:pt x="11681" y="27044"/>
                      <a:pt x="11681" y="27044"/>
                    </a:cubicBezTo>
                    <a:cubicBezTo>
                      <a:pt x="11681" y="27044"/>
                      <a:pt x="24559" y="29620"/>
                      <a:pt x="40012" y="27044"/>
                    </a:cubicBezTo>
                    <a:close/>
                  </a:path>
                </a:pathLst>
              </a:custGeom>
              <a:grpFill/>
              <a:ln w="1286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8" name="Freeform: Shape 37">
                <a:extLst>
                  <a:ext uri="{FF2B5EF4-FFF2-40B4-BE49-F238E27FC236}">
                    <a16:creationId xmlns:a16="http://schemas.microsoft.com/office/drawing/2014/main" id="{C9BBD237-0054-41EF-B6E7-2A53DB92CEB5}"/>
                  </a:ext>
                </a:extLst>
              </p:cNvPr>
              <p:cNvSpPr/>
              <p:nvPr/>
            </p:nvSpPr>
            <p:spPr>
              <a:xfrm>
                <a:off x="6742308" y="1453051"/>
                <a:ext cx="281320" cy="171918"/>
              </a:xfrm>
              <a:custGeom>
                <a:avLst/>
                <a:gdLst>
                  <a:gd name="connsiteX0" fmla="*/ 50224 w 231805"/>
                  <a:gd name="connsiteY0" fmla="*/ 126748 h 141658"/>
                  <a:gd name="connsiteX1" fmla="*/ 81132 w 231805"/>
                  <a:gd name="connsiteY1" fmla="*/ 143490 h 141658"/>
                  <a:gd name="connsiteX2" fmla="*/ 126205 w 231805"/>
                  <a:gd name="connsiteY2" fmla="*/ 135763 h 141658"/>
                  <a:gd name="connsiteX3" fmla="*/ 82420 w 231805"/>
                  <a:gd name="connsiteY3" fmla="*/ 80387 h 141658"/>
                  <a:gd name="connsiteX4" fmla="*/ 243396 w 231805"/>
                  <a:gd name="connsiteY4" fmla="*/ 9558 h 141658"/>
                  <a:gd name="connsiteX5" fmla="*/ 220215 w 231805"/>
                  <a:gd name="connsiteY5" fmla="*/ 543 h 141658"/>
                  <a:gd name="connsiteX6" fmla="*/ 189308 w 231805"/>
                  <a:gd name="connsiteY6" fmla="*/ 8270 h 141658"/>
                  <a:gd name="connsiteX7" fmla="*/ 173854 w 231805"/>
                  <a:gd name="connsiteY7" fmla="*/ 14709 h 141658"/>
                  <a:gd name="connsiteX8" fmla="*/ 117191 w 231805"/>
                  <a:gd name="connsiteY8" fmla="*/ 15997 h 141658"/>
                  <a:gd name="connsiteX9" fmla="*/ 97874 w 231805"/>
                  <a:gd name="connsiteY9" fmla="*/ 30163 h 141658"/>
                  <a:gd name="connsiteX10" fmla="*/ 64390 w 231805"/>
                  <a:gd name="connsiteY10" fmla="*/ 37890 h 141658"/>
                  <a:gd name="connsiteX11" fmla="*/ 47649 w 231805"/>
                  <a:gd name="connsiteY11" fmla="*/ 54631 h 141658"/>
                  <a:gd name="connsiteX12" fmla="*/ 38634 w 231805"/>
                  <a:gd name="connsiteY12" fmla="*/ 63646 h 141658"/>
                  <a:gd name="connsiteX13" fmla="*/ 30907 w 231805"/>
                  <a:gd name="connsiteY13" fmla="*/ 84251 h 141658"/>
                  <a:gd name="connsiteX14" fmla="*/ 20605 w 231805"/>
                  <a:gd name="connsiteY14" fmla="*/ 104856 h 141658"/>
                  <a:gd name="connsiteX15" fmla="*/ 0 w 231805"/>
                  <a:gd name="connsiteY15" fmla="*/ 121597 h 141658"/>
                  <a:gd name="connsiteX16" fmla="*/ 50224 w 231805"/>
                  <a:gd name="connsiteY16" fmla="*/ 126748 h 141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31805" h="141658">
                    <a:moveTo>
                      <a:pt x="50224" y="126748"/>
                    </a:moveTo>
                    <a:cubicBezTo>
                      <a:pt x="61815" y="135763"/>
                      <a:pt x="77268" y="143490"/>
                      <a:pt x="81132" y="143490"/>
                    </a:cubicBezTo>
                    <a:cubicBezTo>
                      <a:pt x="84995" y="143490"/>
                      <a:pt x="126205" y="135763"/>
                      <a:pt x="126205" y="135763"/>
                    </a:cubicBezTo>
                    <a:cubicBezTo>
                      <a:pt x="108176" y="131900"/>
                      <a:pt x="48937" y="120309"/>
                      <a:pt x="82420" y="80387"/>
                    </a:cubicBezTo>
                    <a:cubicBezTo>
                      <a:pt x="115903" y="40465"/>
                      <a:pt x="243396" y="9558"/>
                      <a:pt x="243396" y="9558"/>
                    </a:cubicBezTo>
                    <a:cubicBezTo>
                      <a:pt x="230518" y="-3320"/>
                      <a:pt x="227942" y="543"/>
                      <a:pt x="220215" y="543"/>
                    </a:cubicBezTo>
                    <a:cubicBezTo>
                      <a:pt x="212488" y="543"/>
                      <a:pt x="198322" y="8270"/>
                      <a:pt x="189308" y="8270"/>
                    </a:cubicBezTo>
                    <a:cubicBezTo>
                      <a:pt x="180293" y="8270"/>
                      <a:pt x="181581" y="14709"/>
                      <a:pt x="173854" y="14709"/>
                    </a:cubicBezTo>
                    <a:cubicBezTo>
                      <a:pt x="166127" y="14709"/>
                      <a:pt x="131357" y="15997"/>
                      <a:pt x="117191" y="15997"/>
                    </a:cubicBezTo>
                    <a:cubicBezTo>
                      <a:pt x="103025" y="15997"/>
                      <a:pt x="105600" y="30163"/>
                      <a:pt x="97874" y="30163"/>
                    </a:cubicBezTo>
                    <a:cubicBezTo>
                      <a:pt x="90147" y="30163"/>
                      <a:pt x="74693" y="37890"/>
                      <a:pt x="64390" y="37890"/>
                    </a:cubicBezTo>
                    <a:cubicBezTo>
                      <a:pt x="54088" y="37890"/>
                      <a:pt x="61815" y="53343"/>
                      <a:pt x="47649" y="54631"/>
                    </a:cubicBezTo>
                    <a:cubicBezTo>
                      <a:pt x="33483" y="55919"/>
                      <a:pt x="42498" y="63646"/>
                      <a:pt x="38634" y="63646"/>
                    </a:cubicBezTo>
                    <a:cubicBezTo>
                      <a:pt x="34771" y="63646"/>
                      <a:pt x="33483" y="71373"/>
                      <a:pt x="30907" y="84251"/>
                    </a:cubicBezTo>
                    <a:cubicBezTo>
                      <a:pt x="28332" y="97129"/>
                      <a:pt x="30907" y="99705"/>
                      <a:pt x="20605" y="104856"/>
                    </a:cubicBezTo>
                    <a:cubicBezTo>
                      <a:pt x="10303" y="110007"/>
                      <a:pt x="0" y="111295"/>
                      <a:pt x="0" y="121597"/>
                    </a:cubicBezTo>
                    <a:cubicBezTo>
                      <a:pt x="0" y="131900"/>
                      <a:pt x="38634" y="117734"/>
                      <a:pt x="50224" y="126748"/>
                    </a:cubicBezTo>
                    <a:close/>
                  </a:path>
                </a:pathLst>
              </a:custGeom>
              <a:grpFill/>
              <a:ln w="1286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9" name="Freeform: Shape 38">
                <a:extLst>
                  <a:ext uri="{FF2B5EF4-FFF2-40B4-BE49-F238E27FC236}">
                    <a16:creationId xmlns:a16="http://schemas.microsoft.com/office/drawing/2014/main" id="{88B45A6A-7AC9-46F1-8332-869F82F68FCF}"/>
                  </a:ext>
                </a:extLst>
              </p:cNvPr>
              <p:cNvSpPr/>
              <p:nvPr/>
            </p:nvSpPr>
            <p:spPr>
              <a:xfrm>
                <a:off x="5768626" y="2610070"/>
                <a:ext cx="46886" cy="78144"/>
              </a:xfrm>
              <a:custGeom>
                <a:avLst/>
                <a:gdLst>
                  <a:gd name="connsiteX0" fmla="*/ 0 w 38634"/>
                  <a:gd name="connsiteY0" fmla="*/ 14315 h 64390"/>
                  <a:gd name="connsiteX1" fmla="*/ 6439 w 38634"/>
                  <a:gd name="connsiteY1" fmla="*/ 28481 h 64390"/>
                  <a:gd name="connsiteX2" fmla="*/ 6439 w 38634"/>
                  <a:gd name="connsiteY2" fmla="*/ 69691 h 64390"/>
                  <a:gd name="connsiteX3" fmla="*/ 19317 w 38634"/>
                  <a:gd name="connsiteY3" fmla="*/ 69691 h 64390"/>
                  <a:gd name="connsiteX4" fmla="*/ 24468 w 38634"/>
                  <a:gd name="connsiteY4" fmla="*/ 59388 h 64390"/>
                  <a:gd name="connsiteX5" fmla="*/ 36058 w 38634"/>
                  <a:gd name="connsiteY5" fmla="*/ 56813 h 64390"/>
                  <a:gd name="connsiteX6" fmla="*/ 41210 w 38634"/>
                  <a:gd name="connsiteY6" fmla="*/ 13027 h 64390"/>
                  <a:gd name="connsiteX7" fmla="*/ 32195 w 38634"/>
                  <a:gd name="connsiteY7" fmla="*/ 1437 h 64390"/>
                  <a:gd name="connsiteX8" fmla="*/ 20605 w 38634"/>
                  <a:gd name="connsiteY8" fmla="*/ 2725 h 64390"/>
                  <a:gd name="connsiteX9" fmla="*/ 10302 w 38634"/>
                  <a:gd name="connsiteY9" fmla="*/ 7876 h 64390"/>
                  <a:gd name="connsiteX10" fmla="*/ 0 w 38634"/>
                  <a:gd name="connsiteY10" fmla="*/ 14315 h 6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8634" h="64390">
                    <a:moveTo>
                      <a:pt x="0" y="14315"/>
                    </a:moveTo>
                    <a:lnTo>
                      <a:pt x="6439" y="28481"/>
                    </a:lnTo>
                    <a:lnTo>
                      <a:pt x="6439" y="69691"/>
                    </a:lnTo>
                    <a:lnTo>
                      <a:pt x="19317" y="69691"/>
                    </a:lnTo>
                    <a:lnTo>
                      <a:pt x="24468" y="59388"/>
                    </a:lnTo>
                    <a:lnTo>
                      <a:pt x="36058" y="56813"/>
                    </a:lnTo>
                    <a:cubicBezTo>
                      <a:pt x="36058" y="56813"/>
                      <a:pt x="43785" y="16890"/>
                      <a:pt x="41210" y="13027"/>
                    </a:cubicBezTo>
                    <a:cubicBezTo>
                      <a:pt x="41210" y="13027"/>
                      <a:pt x="34771" y="5300"/>
                      <a:pt x="32195" y="1437"/>
                    </a:cubicBezTo>
                    <a:cubicBezTo>
                      <a:pt x="29619" y="-2427"/>
                      <a:pt x="20605" y="2725"/>
                      <a:pt x="20605" y="2725"/>
                    </a:cubicBezTo>
                    <a:lnTo>
                      <a:pt x="10302" y="7876"/>
                    </a:lnTo>
                    <a:lnTo>
                      <a:pt x="0" y="14315"/>
                    </a:lnTo>
                    <a:close/>
                  </a:path>
                </a:pathLst>
              </a:custGeom>
              <a:grpFill/>
              <a:ln w="1286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6" name="Freeform: Shape 45">
                <a:extLst>
                  <a:ext uri="{FF2B5EF4-FFF2-40B4-BE49-F238E27FC236}">
                    <a16:creationId xmlns:a16="http://schemas.microsoft.com/office/drawing/2014/main" id="{5FDAC1CF-8A41-4431-9443-57B1F4A7C1D1}"/>
                  </a:ext>
                </a:extLst>
              </p:cNvPr>
              <p:cNvSpPr/>
              <p:nvPr/>
            </p:nvSpPr>
            <p:spPr>
              <a:xfrm>
                <a:off x="5239152" y="1428325"/>
                <a:ext cx="4876225" cy="2594400"/>
              </a:xfrm>
              <a:custGeom>
                <a:avLst/>
                <a:gdLst>
                  <a:gd name="connsiteX0" fmla="*/ 2736307 w 4017961"/>
                  <a:gd name="connsiteY0" fmla="*/ 1693781 h 2137761"/>
                  <a:gd name="connsiteX1" fmla="*/ 2755624 w 4017961"/>
                  <a:gd name="connsiteY1" fmla="*/ 1733703 h 2137761"/>
                  <a:gd name="connsiteX2" fmla="*/ 2760775 w 4017961"/>
                  <a:gd name="connsiteY2" fmla="*/ 1765898 h 2137761"/>
                  <a:gd name="connsiteX3" fmla="*/ 2777516 w 4017961"/>
                  <a:gd name="connsiteY3" fmla="*/ 1808396 h 2137761"/>
                  <a:gd name="connsiteX4" fmla="*/ 2782667 w 4017961"/>
                  <a:gd name="connsiteY4" fmla="*/ 1848318 h 2137761"/>
                  <a:gd name="connsiteX5" fmla="*/ 2786531 w 4017961"/>
                  <a:gd name="connsiteY5" fmla="*/ 1915284 h 2137761"/>
                  <a:gd name="connsiteX6" fmla="*/ 2781380 w 4017961"/>
                  <a:gd name="connsiteY6" fmla="*/ 1937176 h 2137761"/>
                  <a:gd name="connsiteX7" fmla="*/ 2812287 w 4017961"/>
                  <a:gd name="connsiteY7" fmla="*/ 1959069 h 2137761"/>
                  <a:gd name="connsiteX8" fmla="*/ 2829029 w 4017961"/>
                  <a:gd name="connsiteY8" fmla="*/ 1993840 h 2137761"/>
                  <a:gd name="connsiteX9" fmla="*/ 2838043 w 4017961"/>
                  <a:gd name="connsiteY9" fmla="*/ 2033762 h 2137761"/>
                  <a:gd name="connsiteX10" fmla="*/ 2857361 w 4017961"/>
                  <a:gd name="connsiteY10" fmla="*/ 2069821 h 2137761"/>
                  <a:gd name="connsiteX11" fmla="*/ 2871527 w 4017961"/>
                  <a:gd name="connsiteY11" fmla="*/ 2105879 h 2137761"/>
                  <a:gd name="connsiteX12" fmla="*/ 2911448 w 4017961"/>
                  <a:gd name="connsiteY12" fmla="*/ 2141938 h 2137761"/>
                  <a:gd name="connsiteX13" fmla="*/ 2938492 w 4017961"/>
                  <a:gd name="connsiteY13" fmla="*/ 2147089 h 2137761"/>
                  <a:gd name="connsiteX14" fmla="*/ 2943643 w 4017961"/>
                  <a:gd name="connsiteY14" fmla="*/ 2120045 h 2137761"/>
                  <a:gd name="connsiteX15" fmla="*/ 2933341 w 4017961"/>
                  <a:gd name="connsiteY15" fmla="*/ 2085274 h 2137761"/>
                  <a:gd name="connsiteX16" fmla="*/ 2916600 w 4017961"/>
                  <a:gd name="connsiteY16" fmla="*/ 2032474 h 2137761"/>
                  <a:gd name="connsiteX17" fmla="*/ 2884405 w 4017961"/>
                  <a:gd name="connsiteY17" fmla="*/ 1997703 h 2137761"/>
                  <a:gd name="connsiteX18" fmla="*/ 2844482 w 4017961"/>
                  <a:gd name="connsiteY18" fmla="*/ 1980962 h 2137761"/>
                  <a:gd name="connsiteX19" fmla="*/ 2838043 w 4017961"/>
                  <a:gd name="connsiteY19" fmla="*/ 1943616 h 2137761"/>
                  <a:gd name="connsiteX20" fmla="*/ 2816151 w 4017961"/>
                  <a:gd name="connsiteY20" fmla="*/ 1911420 h 2137761"/>
                  <a:gd name="connsiteX21" fmla="*/ 2809712 w 4017961"/>
                  <a:gd name="connsiteY21" fmla="*/ 1870210 h 2137761"/>
                  <a:gd name="connsiteX22" fmla="*/ 2821302 w 4017961"/>
                  <a:gd name="connsiteY22" fmla="*/ 1831576 h 2137761"/>
                  <a:gd name="connsiteX23" fmla="*/ 2823877 w 4017961"/>
                  <a:gd name="connsiteY23" fmla="*/ 1813547 h 2137761"/>
                  <a:gd name="connsiteX24" fmla="*/ 2845770 w 4017961"/>
                  <a:gd name="connsiteY24" fmla="*/ 1792942 h 2137761"/>
                  <a:gd name="connsiteX25" fmla="*/ 2849634 w 4017961"/>
                  <a:gd name="connsiteY25" fmla="*/ 1814835 h 2137761"/>
                  <a:gd name="connsiteX26" fmla="*/ 2884405 w 4017961"/>
                  <a:gd name="connsiteY26" fmla="*/ 1821274 h 2137761"/>
                  <a:gd name="connsiteX27" fmla="*/ 2894707 w 4017961"/>
                  <a:gd name="connsiteY27" fmla="*/ 1840591 h 2137761"/>
                  <a:gd name="connsiteX28" fmla="*/ 2899858 w 4017961"/>
                  <a:gd name="connsiteY28" fmla="*/ 1853469 h 2137761"/>
                  <a:gd name="connsiteX29" fmla="*/ 2915312 w 4017961"/>
                  <a:gd name="connsiteY29" fmla="*/ 1877937 h 2137761"/>
                  <a:gd name="connsiteX30" fmla="*/ 2944931 w 4017961"/>
                  <a:gd name="connsiteY30" fmla="*/ 1886952 h 2137761"/>
                  <a:gd name="connsiteX31" fmla="*/ 2944931 w 4017961"/>
                  <a:gd name="connsiteY31" fmla="*/ 1889528 h 2137761"/>
                  <a:gd name="connsiteX32" fmla="*/ 2953946 w 4017961"/>
                  <a:gd name="connsiteY32" fmla="*/ 1903693 h 2137761"/>
                  <a:gd name="connsiteX33" fmla="*/ 2962961 w 4017961"/>
                  <a:gd name="connsiteY33" fmla="*/ 1939752 h 2137761"/>
                  <a:gd name="connsiteX34" fmla="*/ 2983566 w 4017961"/>
                  <a:gd name="connsiteY34" fmla="*/ 1930737 h 2137761"/>
                  <a:gd name="connsiteX35" fmla="*/ 3008034 w 4017961"/>
                  <a:gd name="connsiteY35" fmla="*/ 1908845 h 2137761"/>
                  <a:gd name="connsiteX36" fmla="*/ 3008034 w 4017961"/>
                  <a:gd name="connsiteY36" fmla="*/ 1884376 h 2137761"/>
                  <a:gd name="connsiteX37" fmla="*/ 3045381 w 4017961"/>
                  <a:gd name="connsiteY37" fmla="*/ 1870210 h 2137761"/>
                  <a:gd name="connsiteX38" fmla="*/ 3069849 w 4017961"/>
                  <a:gd name="connsiteY38" fmla="*/ 1829001 h 2137761"/>
                  <a:gd name="connsiteX39" fmla="*/ 3040229 w 4017961"/>
                  <a:gd name="connsiteY39" fmla="*/ 1727264 h 2137761"/>
                  <a:gd name="connsiteX40" fmla="*/ 2978414 w 4017961"/>
                  <a:gd name="connsiteY40" fmla="*/ 1665449 h 2137761"/>
                  <a:gd name="connsiteX41" fmla="*/ 2948795 w 4017961"/>
                  <a:gd name="connsiteY41" fmla="*/ 1633254 h 2137761"/>
                  <a:gd name="connsiteX42" fmla="*/ 2955234 w 4017961"/>
                  <a:gd name="connsiteY42" fmla="*/ 1602346 h 2137761"/>
                  <a:gd name="connsiteX43" fmla="*/ 2970688 w 4017961"/>
                  <a:gd name="connsiteY43" fmla="*/ 1586893 h 2137761"/>
                  <a:gd name="connsiteX44" fmla="*/ 2977127 w 4017961"/>
                  <a:gd name="connsiteY44" fmla="*/ 1571439 h 2137761"/>
                  <a:gd name="connsiteX45" fmla="*/ 2996444 w 4017961"/>
                  <a:gd name="connsiteY45" fmla="*/ 1554698 h 2137761"/>
                  <a:gd name="connsiteX46" fmla="*/ 3001595 w 4017961"/>
                  <a:gd name="connsiteY46" fmla="*/ 1554698 h 2137761"/>
                  <a:gd name="connsiteX47" fmla="*/ 3044093 w 4017961"/>
                  <a:gd name="connsiteY47" fmla="*/ 1554698 h 2137761"/>
                  <a:gd name="connsiteX48" fmla="*/ 3045381 w 4017961"/>
                  <a:gd name="connsiteY48" fmla="*/ 1575302 h 2137761"/>
                  <a:gd name="connsiteX49" fmla="*/ 3049244 w 4017961"/>
                  <a:gd name="connsiteY49" fmla="*/ 1589468 h 2137761"/>
                  <a:gd name="connsiteX50" fmla="*/ 3069849 w 4017961"/>
                  <a:gd name="connsiteY50" fmla="*/ 1593332 h 2137761"/>
                  <a:gd name="connsiteX51" fmla="*/ 3068561 w 4017961"/>
                  <a:gd name="connsiteY51" fmla="*/ 1566288 h 2137761"/>
                  <a:gd name="connsiteX52" fmla="*/ 3111059 w 4017961"/>
                  <a:gd name="connsiteY52" fmla="*/ 1555985 h 2137761"/>
                  <a:gd name="connsiteX53" fmla="*/ 3136815 w 4017961"/>
                  <a:gd name="connsiteY53" fmla="*/ 1545683 h 2137761"/>
                  <a:gd name="connsiteX54" fmla="*/ 3193479 w 4017961"/>
                  <a:gd name="connsiteY54" fmla="*/ 1523790 h 2137761"/>
                  <a:gd name="connsiteX55" fmla="*/ 3235976 w 4017961"/>
                  <a:gd name="connsiteY55" fmla="*/ 1486444 h 2137761"/>
                  <a:gd name="connsiteX56" fmla="*/ 3272035 w 4017961"/>
                  <a:gd name="connsiteY56" fmla="*/ 1438795 h 2137761"/>
                  <a:gd name="connsiteX57" fmla="*/ 3275898 w 4017961"/>
                  <a:gd name="connsiteY57" fmla="*/ 1409175 h 2137761"/>
                  <a:gd name="connsiteX58" fmla="*/ 3291352 w 4017961"/>
                  <a:gd name="connsiteY58" fmla="*/ 1378268 h 2137761"/>
                  <a:gd name="connsiteX59" fmla="*/ 3305518 w 4017961"/>
                  <a:gd name="connsiteY59" fmla="*/ 1326755 h 2137761"/>
                  <a:gd name="connsiteX60" fmla="*/ 3263020 w 4017961"/>
                  <a:gd name="connsiteY60" fmla="*/ 1297136 h 2137761"/>
                  <a:gd name="connsiteX61" fmla="*/ 3290064 w 4017961"/>
                  <a:gd name="connsiteY61" fmla="*/ 1281682 h 2137761"/>
                  <a:gd name="connsiteX62" fmla="*/ 3250142 w 4017961"/>
                  <a:gd name="connsiteY62" fmla="*/ 1250775 h 2137761"/>
                  <a:gd name="connsiteX63" fmla="*/ 3265596 w 4017961"/>
                  <a:gd name="connsiteY63" fmla="*/ 1244336 h 2137761"/>
                  <a:gd name="connsiteX64" fmla="*/ 3230825 w 4017961"/>
                  <a:gd name="connsiteY64" fmla="*/ 1197975 h 2137761"/>
                  <a:gd name="connsiteX65" fmla="*/ 3184464 w 4017961"/>
                  <a:gd name="connsiteY65" fmla="*/ 1165779 h 2137761"/>
                  <a:gd name="connsiteX66" fmla="*/ 3229537 w 4017961"/>
                  <a:gd name="connsiteY66" fmla="*/ 1103965 h 2137761"/>
                  <a:gd name="connsiteX67" fmla="*/ 3235976 w 4017961"/>
                  <a:gd name="connsiteY67" fmla="*/ 1094950 h 2137761"/>
                  <a:gd name="connsiteX68" fmla="*/ 3221810 w 4017961"/>
                  <a:gd name="connsiteY68" fmla="*/ 1080784 h 2137761"/>
                  <a:gd name="connsiteX69" fmla="*/ 3199918 w 4017961"/>
                  <a:gd name="connsiteY69" fmla="*/ 1080784 h 2137761"/>
                  <a:gd name="connsiteX70" fmla="*/ 3175449 w 4017961"/>
                  <a:gd name="connsiteY70" fmla="*/ 1082072 h 2137761"/>
                  <a:gd name="connsiteX71" fmla="*/ 3159996 w 4017961"/>
                  <a:gd name="connsiteY71" fmla="*/ 1093662 h 2137761"/>
                  <a:gd name="connsiteX72" fmla="*/ 3143254 w 4017961"/>
                  <a:gd name="connsiteY72" fmla="*/ 1073057 h 2137761"/>
                  <a:gd name="connsiteX73" fmla="*/ 3126512 w 4017961"/>
                  <a:gd name="connsiteY73" fmla="*/ 1064043 h 2137761"/>
                  <a:gd name="connsiteX74" fmla="*/ 3091741 w 4017961"/>
                  <a:gd name="connsiteY74" fmla="*/ 1031847 h 2137761"/>
                  <a:gd name="connsiteX75" fmla="*/ 3127800 w 4017961"/>
                  <a:gd name="connsiteY75" fmla="*/ 1033135 h 2137761"/>
                  <a:gd name="connsiteX76" fmla="*/ 3127800 w 4017961"/>
                  <a:gd name="connsiteY76" fmla="*/ 1016394 h 2137761"/>
                  <a:gd name="connsiteX77" fmla="*/ 3144542 w 4017961"/>
                  <a:gd name="connsiteY77" fmla="*/ 1007379 h 2137761"/>
                  <a:gd name="connsiteX78" fmla="*/ 3166435 w 4017961"/>
                  <a:gd name="connsiteY78" fmla="*/ 982911 h 2137761"/>
                  <a:gd name="connsiteX79" fmla="*/ 3183176 w 4017961"/>
                  <a:gd name="connsiteY79" fmla="*/ 1004803 h 2137761"/>
                  <a:gd name="connsiteX80" fmla="*/ 3179313 w 4017961"/>
                  <a:gd name="connsiteY80" fmla="*/ 1018969 h 2137761"/>
                  <a:gd name="connsiteX81" fmla="*/ 3175449 w 4017961"/>
                  <a:gd name="connsiteY81" fmla="*/ 1039574 h 2137761"/>
                  <a:gd name="connsiteX82" fmla="*/ 3192191 w 4017961"/>
                  <a:gd name="connsiteY82" fmla="*/ 1039574 h 2137761"/>
                  <a:gd name="connsiteX83" fmla="*/ 3224386 w 4017961"/>
                  <a:gd name="connsiteY83" fmla="*/ 1017681 h 2137761"/>
                  <a:gd name="connsiteX84" fmla="*/ 3233400 w 4017961"/>
                  <a:gd name="connsiteY84" fmla="*/ 1016394 h 2137761"/>
                  <a:gd name="connsiteX85" fmla="*/ 3244991 w 4017961"/>
                  <a:gd name="connsiteY85" fmla="*/ 1012530 h 2137761"/>
                  <a:gd name="connsiteX86" fmla="*/ 3266884 w 4017961"/>
                  <a:gd name="connsiteY86" fmla="*/ 1022833 h 2137761"/>
                  <a:gd name="connsiteX87" fmla="*/ 3272035 w 4017961"/>
                  <a:gd name="connsiteY87" fmla="*/ 1049877 h 2137761"/>
                  <a:gd name="connsiteX88" fmla="*/ 3282337 w 4017961"/>
                  <a:gd name="connsiteY88" fmla="*/ 1075633 h 2137761"/>
                  <a:gd name="connsiteX89" fmla="*/ 3323547 w 4017961"/>
                  <a:gd name="connsiteY89" fmla="*/ 1076921 h 2137761"/>
                  <a:gd name="connsiteX90" fmla="*/ 3342864 w 4017961"/>
                  <a:gd name="connsiteY90" fmla="*/ 1098813 h 2137761"/>
                  <a:gd name="connsiteX91" fmla="*/ 3331274 w 4017961"/>
                  <a:gd name="connsiteY91" fmla="*/ 1103965 h 2137761"/>
                  <a:gd name="connsiteX92" fmla="*/ 3351879 w 4017961"/>
                  <a:gd name="connsiteY92" fmla="*/ 1134872 h 2137761"/>
                  <a:gd name="connsiteX93" fmla="*/ 3360894 w 4017961"/>
                  <a:gd name="connsiteY93" fmla="*/ 1169643 h 2137761"/>
                  <a:gd name="connsiteX94" fmla="*/ 3386650 w 4017961"/>
                  <a:gd name="connsiteY94" fmla="*/ 1164492 h 2137761"/>
                  <a:gd name="connsiteX95" fmla="*/ 3427860 w 4017961"/>
                  <a:gd name="connsiteY95" fmla="*/ 1159340 h 2137761"/>
                  <a:gd name="connsiteX96" fmla="*/ 3426572 w 4017961"/>
                  <a:gd name="connsiteY96" fmla="*/ 1127145 h 2137761"/>
                  <a:gd name="connsiteX97" fmla="*/ 3399528 w 4017961"/>
                  <a:gd name="connsiteY97" fmla="*/ 1085935 h 2137761"/>
                  <a:gd name="connsiteX98" fmla="*/ 3368620 w 4017961"/>
                  <a:gd name="connsiteY98" fmla="*/ 1051164 h 2137761"/>
                  <a:gd name="connsiteX99" fmla="*/ 3333849 w 4017961"/>
                  <a:gd name="connsiteY99" fmla="*/ 1034423 h 2137761"/>
                  <a:gd name="connsiteX100" fmla="*/ 3329986 w 4017961"/>
                  <a:gd name="connsiteY100" fmla="*/ 1015106 h 2137761"/>
                  <a:gd name="connsiteX101" fmla="*/ 3351879 w 4017961"/>
                  <a:gd name="connsiteY101" fmla="*/ 988062 h 2137761"/>
                  <a:gd name="connsiteX102" fmla="*/ 3353166 w 4017961"/>
                  <a:gd name="connsiteY102" fmla="*/ 967457 h 2137761"/>
                  <a:gd name="connsiteX103" fmla="*/ 3349303 w 4017961"/>
                  <a:gd name="connsiteY103" fmla="*/ 950715 h 2137761"/>
                  <a:gd name="connsiteX104" fmla="*/ 3353166 w 4017961"/>
                  <a:gd name="connsiteY104" fmla="*/ 931398 h 2137761"/>
                  <a:gd name="connsiteX105" fmla="*/ 3355742 w 4017961"/>
                  <a:gd name="connsiteY105" fmla="*/ 928823 h 2137761"/>
                  <a:gd name="connsiteX106" fmla="*/ 3363469 w 4017961"/>
                  <a:gd name="connsiteY106" fmla="*/ 919808 h 2137761"/>
                  <a:gd name="connsiteX107" fmla="*/ 3378923 w 4017961"/>
                  <a:gd name="connsiteY107" fmla="*/ 915945 h 2137761"/>
                  <a:gd name="connsiteX108" fmla="*/ 3409830 w 4017961"/>
                  <a:gd name="connsiteY108" fmla="*/ 927535 h 2137761"/>
                  <a:gd name="connsiteX109" fmla="*/ 3436874 w 4017961"/>
                  <a:gd name="connsiteY109" fmla="*/ 908218 h 2137761"/>
                  <a:gd name="connsiteX110" fmla="*/ 3456191 w 4017961"/>
                  <a:gd name="connsiteY110" fmla="*/ 865720 h 2137761"/>
                  <a:gd name="connsiteX111" fmla="*/ 3475508 w 4017961"/>
                  <a:gd name="connsiteY111" fmla="*/ 818071 h 2137761"/>
                  <a:gd name="connsiteX112" fmla="*/ 3474221 w 4017961"/>
                  <a:gd name="connsiteY112" fmla="*/ 772998 h 2137761"/>
                  <a:gd name="connsiteX113" fmla="*/ 3472933 w 4017961"/>
                  <a:gd name="connsiteY113" fmla="*/ 743378 h 2137761"/>
                  <a:gd name="connsiteX114" fmla="*/ 3442025 w 4017961"/>
                  <a:gd name="connsiteY114" fmla="*/ 707320 h 2137761"/>
                  <a:gd name="connsiteX115" fmla="*/ 3421421 w 4017961"/>
                  <a:gd name="connsiteY115" fmla="*/ 654520 h 2137761"/>
                  <a:gd name="connsiteX116" fmla="*/ 3414982 w 4017961"/>
                  <a:gd name="connsiteY116" fmla="*/ 642929 h 2137761"/>
                  <a:gd name="connsiteX117" fmla="*/ 3409830 w 4017961"/>
                  <a:gd name="connsiteY117" fmla="*/ 636490 h 2137761"/>
                  <a:gd name="connsiteX118" fmla="*/ 3368620 w 4017961"/>
                  <a:gd name="connsiteY118" fmla="*/ 605583 h 2137761"/>
                  <a:gd name="connsiteX119" fmla="*/ 3317108 w 4017961"/>
                  <a:gd name="connsiteY119" fmla="*/ 599144 h 2137761"/>
                  <a:gd name="connsiteX120" fmla="*/ 3310669 w 4017961"/>
                  <a:gd name="connsiteY120" fmla="*/ 613310 h 2137761"/>
                  <a:gd name="connsiteX121" fmla="*/ 3290064 w 4017961"/>
                  <a:gd name="connsiteY121" fmla="*/ 608158 h 2137761"/>
                  <a:gd name="connsiteX122" fmla="*/ 3264308 w 4017961"/>
                  <a:gd name="connsiteY122" fmla="*/ 581115 h 2137761"/>
                  <a:gd name="connsiteX123" fmla="*/ 3228250 w 4017961"/>
                  <a:gd name="connsiteY123" fmla="*/ 584978 h 2137761"/>
                  <a:gd name="connsiteX124" fmla="*/ 3232113 w 4017961"/>
                  <a:gd name="connsiteY124" fmla="*/ 569524 h 2137761"/>
                  <a:gd name="connsiteX125" fmla="*/ 3252717 w 4017961"/>
                  <a:gd name="connsiteY125" fmla="*/ 539905 h 2137761"/>
                  <a:gd name="connsiteX126" fmla="*/ 3257869 w 4017961"/>
                  <a:gd name="connsiteY126" fmla="*/ 514148 h 2137761"/>
                  <a:gd name="connsiteX127" fmla="*/ 3273323 w 4017961"/>
                  <a:gd name="connsiteY127" fmla="*/ 494831 h 2137761"/>
                  <a:gd name="connsiteX128" fmla="*/ 3269459 w 4017961"/>
                  <a:gd name="connsiteY128" fmla="*/ 474226 h 2137761"/>
                  <a:gd name="connsiteX129" fmla="*/ 3288776 w 4017961"/>
                  <a:gd name="connsiteY129" fmla="*/ 453621 h 2137761"/>
                  <a:gd name="connsiteX130" fmla="*/ 3395665 w 4017961"/>
                  <a:gd name="connsiteY130" fmla="*/ 453621 h 2137761"/>
                  <a:gd name="connsiteX131" fmla="*/ 3405967 w 4017961"/>
                  <a:gd name="connsiteY131" fmla="*/ 442031 h 2137761"/>
                  <a:gd name="connsiteX132" fmla="*/ 3433011 w 4017961"/>
                  <a:gd name="connsiteY132" fmla="*/ 443319 h 2137761"/>
                  <a:gd name="connsiteX133" fmla="*/ 3478084 w 4017961"/>
                  <a:gd name="connsiteY133" fmla="*/ 454909 h 2137761"/>
                  <a:gd name="connsiteX134" fmla="*/ 3474221 w 4017961"/>
                  <a:gd name="connsiteY134" fmla="*/ 460061 h 2137761"/>
                  <a:gd name="connsiteX135" fmla="*/ 3539899 w 4017961"/>
                  <a:gd name="connsiteY135" fmla="*/ 458773 h 2137761"/>
                  <a:gd name="connsiteX136" fmla="*/ 3519294 w 4017961"/>
                  <a:gd name="connsiteY136" fmla="*/ 447182 h 2137761"/>
                  <a:gd name="connsiteX137" fmla="*/ 3505128 w 4017961"/>
                  <a:gd name="connsiteY137" fmla="*/ 435592 h 2137761"/>
                  <a:gd name="connsiteX138" fmla="*/ 3511567 w 4017961"/>
                  <a:gd name="connsiteY138" fmla="*/ 416275 h 2137761"/>
                  <a:gd name="connsiteX139" fmla="*/ 3512855 w 4017961"/>
                  <a:gd name="connsiteY139" fmla="*/ 389231 h 2137761"/>
                  <a:gd name="connsiteX140" fmla="*/ 3575958 w 4017961"/>
                  <a:gd name="connsiteY140" fmla="*/ 385368 h 2137761"/>
                  <a:gd name="connsiteX141" fmla="*/ 3600426 w 4017961"/>
                  <a:gd name="connsiteY141" fmla="*/ 412412 h 2137761"/>
                  <a:gd name="connsiteX142" fmla="*/ 3624894 w 4017961"/>
                  <a:gd name="connsiteY142" fmla="*/ 403397 h 2137761"/>
                  <a:gd name="connsiteX143" fmla="*/ 3624894 w 4017961"/>
                  <a:gd name="connsiteY143" fmla="*/ 377641 h 2137761"/>
                  <a:gd name="connsiteX144" fmla="*/ 3614592 w 4017961"/>
                  <a:gd name="connsiteY144" fmla="*/ 367338 h 2137761"/>
                  <a:gd name="connsiteX145" fmla="*/ 3644211 w 4017961"/>
                  <a:gd name="connsiteY145" fmla="*/ 367338 h 2137761"/>
                  <a:gd name="connsiteX146" fmla="*/ 3660953 w 4017961"/>
                  <a:gd name="connsiteY146" fmla="*/ 396958 h 2137761"/>
                  <a:gd name="connsiteX147" fmla="*/ 3659665 w 4017961"/>
                  <a:gd name="connsiteY147" fmla="*/ 416275 h 2137761"/>
                  <a:gd name="connsiteX148" fmla="*/ 3649362 w 4017961"/>
                  <a:gd name="connsiteY148" fmla="*/ 448470 h 2137761"/>
                  <a:gd name="connsiteX149" fmla="*/ 3644211 w 4017961"/>
                  <a:gd name="connsiteY149" fmla="*/ 478090 h 2137761"/>
                  <a:gd name="connsiteX150" fmla="*/ 3624894 w 4017961"/>
                  <a:gd name="connsiteY150" fmla="*/ 497407 h 2137761"/>
                  <a:gd name="connsiteX151" fmla="*/ 3630045 w 4017961"/>
                  <a:gd name="connsiteY151" fmla="*/ 524451 h 2137761"/>
                  <a:gd name="connsiteX152" fmla="*/ 3633909 w 4017961"/>
                  <a:gd name="connsiteY152" fmla="*/ 539905 h 2137761"/>
                  <a:gd name="connsiteX153" fmla="*/ 3789734 w 4017961"/>
                  <a:gd name="connsiteY153" fmla="*/ 689290 h 2137761"/>
                  <a:gd name="connsiteX154" fmla="*/ 3800036 w 4017961"/>
                  <a:gd name="connsiteY154" fmla="*/ 646793 h 2137761"/>
                  <a:gd name="connsiteX155" fmla="*/ 3784582 w 4017961"/>
                  <a:gd name="connsiteY155" fmla="*/ 630051 h 2137761"/>
                  <a:gd name="connsiteX156" fmla="*/ 3807763 w 4017961"/>
                  <a:gd name="connsiteY156" fmla="*/ 631339 h 2137761"/>
                  <a:gd name="connsiteX157" fmla="*/ 3788446 w 4017961"/>
                  <a:gd name="connsiteY157" fmla="*/ 609446 h 2137761"/>
                  <a:gd name="connsiteX158" fmla="*/ 3802612 w 4017961"/>
                  <a:gd name="connsiteY158" fmla="*/ 592705 h 2137761"/>
                  <a:gd name="connsiteX159" fmla="*/ 3802612 w 4017961"/>
                  <a:gd name="connsiteY159" fmla="*/ 570812 h 2137761"/>
                  <a:gd name="connsiteX160" fmla="*/ 3776856 w 4017961"/>
                  <a:gd name="connsiteY160" fmla="*/ 543768 h 2137761"/>
                  <a:gd name="connsiteX161" fmla="*/ 3806475 w 4017961"/>
                  <a:gd name="connsiteY161" fmla="*/ 542480 h 2137761"/>
                  <a:gd name="connsiteX162" fmla="*/ 3784582 w 4017961"/>
                  <a:gd name="connsiteY162" fmla="*/ 525739 h 2137761"/>
                  <a:gd name="connsiteX163" fmla="*/ 3758826 w 4017961"/>
                  <a:gd name="connsiteY163" fmla="*/ 505134 h 2137761"/>
                  <a:gd name="connsiteX164" fmla="*/ 3739509 w 4017961"/>
                  <a:gd name="connsiteY164" fmla="*/ 490968 h 2137761"/>
                  <a:gd name="connsiteX165" fmla="*/ 3715041 w 4017961"/>
                  <a:gd name="connsiteY165" fmla="*/ 484529 h 2137761"/>
                  <a:gd name="connsiteX166" fmla="*/ 3706026 w 4017961"/>
                  <a:gd name="connsiteY166" fmla="*/ 458773 h 2137761"/>
                  <a:gd name="connsiteX167" fmla="*/ 3721480 w 4017961"/>
                  <a:gd name="connsiteY167" fmla="*/ 439456 h 2137761"/>
                  <a:gd name="connsiteX168" fmla="*/ 3743373 w 4017961"/>
                  <a:gd name="connsiteY168" fmla="*/ 438168 h 2137761"/>
                  <a:gd name="connsiteX169" fmla="*/ 3765265 w 4017961"/>
                  <a:gd name="connsiteY169" fmla="*/ 426578 h 2137761"/>
                  <a:gd name="connsiteX170" fmla="*/ 3828368 w 4017961"/>
                  <a:gd name="connsiteY170" fmla="*/ 440743 h 2137761"/>
                  <a:gd name="connsiteX171" fmla="*/ 3838670 w 4017961"/>
                  <a:gd name="connsiteY171" fmla="*/ 426578 h 2137761"/>
                  <a:gd name="connsiteX172" fmla="*/ 3863139 w 4017961"/>
                  <a:gd name="connsiteY172" fmla="*/ 390519 h 2137761"/>
                  <a:gd name="connsiteX173" fmla="*/ 3904349 w 4017961"/>
                  <a:gd name="connsiteY173" fmla="*/ 369914 h 2137761"/>
                  <a:gd name="connsiteX174" fmla="*/ 3935256 w 4017961"/>
                  <a:gd name="connsiteY174" fmla="*/ 373777 h 2137761"/>
                  <a:gd name="connsiteX175" fmla="*/ 3892758 w 4017961"/>
                  <a:gd name="connsiteY175" fmla="*/ 346733 h 2137761"/>
                  <a:gd name="connsiteX176" fmla="*/ 3834807 w 4017961"/>
                  <a:gd name="connsiteY176" fmla="*/ 320977 h 2137761"/>
                  <a:gd name="connsiteX177" fmla="*/ 3807763 w 4017961"/>
                  <a:gd name="connsiteY177" fmla="*/ 310675 h 2137761"/>
                  <a:gd name="connsiteX178" fmla="*/ 3843822 w 4017961"/>
                  <a:gd name="connsiteY178" fmla="*/ 286206 h 2137761"/>
                  <a:gd name="connsiteX179" fmla="*/ 3854124 w 4017961"/>
                  <a:gd name="connsiteY179" fmla="*/ 279767 h 2137761"/>
                  <a:gd name="connsiteX180" fmla="*/ 3881168 w 4017961"/>
                  <a:gd name="connsiteY180" fmla="*/ 293933 h 2137761"/>
                  <a:gd name="connsiteX181" fmla="*/ 3926241 w 4017961"/>
                  <a:gd name="connsiteY181" fmla="*/ 297797 h 2137761"/>
                  <a:gd name="connsiteX182" fmla="*/ 3989344 w 4017961"/>
                  <a:gd name="connsiteY182" fmla="*/ 322265 h 2137761"/>
                  <a:gd name="connsiteX183" fmla="*/ 4030554 w 4017961"/>
                  <a:gd name="connsiteY183" fmla="*/ 323553 h 2137761"/>
                  <a:gd name="connsiteX184" fmla="*/ 3994495 w 4017961"/>
                  <a:gd name="connsiteY184" fmla="*/ 293933 h 2137761"/>
                  <a:gd name="connsiteX185" fmla="*/ 4025402 w 4017961"/>
                  <a:gd name="connsiteY185" fmla="*/ 292645 h 2137761"/>
                  <a:gd name="connsiteX186" fmla="*/ 3999646 w 4017961"/>
                  <a:gd name="connsiteY186" fmla="*/ 270753 h 2137761"/>
                  <a:gd name="connsiteX187" fmla="*/ 3905636 w 4017961"/>
                  <a:gd name="connsiteY187" fmla="*/ 254011 h 2137761"/>
                  <a:gd name="connsiteX188" fmla="*/ 3930105 w 4017961"/>
                  <a:gd name="connsiteY188" fmla="*/ 279767 h 2137761"/>
                  <a:gd name="connsiteX189" fmla="*/ 3873441 w 4017961"/>
                  <a:gd name="connsiteY189" fmla="*/ 250148 h 2137761"/>
                  <a:gd name="connsiteX190" fmla="*/ 3776856 w 4017961"/>
                  <a:gd name="connsiteY190" fmla="*/ 224392 h 2137761"/>
                  <a:gd name="connsiteX191" fmla="*/ 3684133 w 4017961"/>
                  <a:gd name="connsiteY191" fmla="*/ 199923 h 2137761"/>
                  <a:gd name="connsiteX192" fmla="*/ 3564367 w 4017961"/>
                  <a:gd name="connsiteY192" fmla="*/ 184470 h 2137761"/>
                  <a:gd name="connsiteX193" fmla="*/ 3503840 w 4017961"/>
                  <a:gd name="connsiteY193" fmla="*/ 180606 h 2137761"/>
                  <a:gd name="connsiteX194" fmla="*/ 3536035 w 4017961"/>
                  <a:gd name="connsiteY194" fmla="*/ 212801 h 2137761"/>
                  <a:gd name="connsiteX195" fmla="*/ 3493538 w 4017961"/>
                  <a:gd name="connsiteY195" fmla="*/ 196060 h 2137761"/>
                  <a:gd name="connsiteX196" fmla="*/ 3421421 w 4017961"/>
                  <a:gd name="connsiteY196" fmla="*/ 189621 h 2137761"/>
                  <a:gd name="connsiteX197" fmla="*/ 3345440 w 4017961"/>
                  <a:gd name="connsiteY197" fmla="*/ 189621 h 2137761"/>
                  <a:gd name="connsiteX198" fmla="*/ 3299079 w 4017961"/>
                  <a:gd name="connsiteY198" fmla="*/ 179318 h 2137761"/>
                  <a:gd name="connsiteX199" fmla="*/ 3197342 w 4017961"/>
                  <a:gd name="connsiteY199" fmla="*/ 152274 h 2137761"/>
                  <a:gd name="connsiteX200" fmla="*/ 3131664 w 4017961"/>
                  <a:gd name="connsiteY200" fmla="*/ 162577 h 2137761"/>
                  <a:gd name="connsiteX201" fmla="*/ 3089166 w 4017961"/>
                  <a:gd name="connsiteY201" fmla="*/ 143260 h 2137761"/>
                  <a:gd name="connsiteX202" fmla="*/ 3049244 w 4017961"/>
                  <a:gd name="connsiteY202" fmla="*/ 141972 h 2137761"/>
                  <a:gd name="connsiteX203" fmla="*/ 3029927 w 4017961"/>
                  <a:gd name="connsiteY203" fmla="*/ 126518 h 2137761"/>
                  <a:gd name="connsiteX204" fmla="*/ 2983566 w 4017961"/>
                  <a:gd name="connsiteY204" fmla="*/ 132957 h 2137761"/>
                  <a:gd name="connsiteX205" fmla="*/ 2969400 w 4017961"/>
                  <a:gd name="connsiteY205" fmla="*/ 144548 h 2137761"/>
                  <a:gd name="connsiteX206" fmla="*/ 2968112 w 4017961"/>
                  <a:gd name="connsiteY206" fmla="*/ 123943 h 2137761"/>
                  <a:gd name="connsiteX207" fmla="*/ 2856073 w 4017961"/>
                  <a:gd name="connsiteY207" fmla="*/ 114928 h 2137761"/>
                  <a:gd name="connsiteX208" fmla="*/ 2840619 w 4017961"/>
                  <a:gd name="connsiteY208" fmla="*/ 118791 h 2137761"/>
                  <a:gd name="connsiteX209" fmla="*/ 2872814 w 4017961"/>
                  <a:gd name="connsiteY209" fmla="*/ 148411 h 2137761"/>
                  <a:gd name="connsiteX210" fmla="*/ 2831604 w 4017961"/>
                  <a:gd name="connsiteY210" fmla="*/ 144548 h 2137761"/>
                  <a:gd name="connsiteX211" fmla="*/ 2796833 w 4017961"/>
                  <a:gd name="connsiteY211" fmla="*/ 143260 h 2137761"/>
                  <a:gd name="connsiteX212" fmla="*/ 2777516 w 4017961"/>
                  <a:gd name="connsiteY212" fmla="*/ 147123 h 2137761"/>
                  <a:gd name="connsiteX213" fmla="*/ 2751760 w 4017961"/>
                  <a:gd name="connsiteY213" fmla="*/ 143260 h 2137761"/>
                  <a:gd name="connsiteX214" fmla="*/ 2736307 w 4017961"/>
                  <a:gd name="connsiteY214" fmla="*/ 129094 h 2137761"/>
                  <a:gd name="connsiteX215" fmla="*/ 2741458 w 4017961"/>
                  <a:gd name="connsiteY215" fmla="*/ 163865 h 2137761"/>
                  <a:gd name="connsiteX216" fmla="*/ 2674492 w 4017961"/>
                  <a:gd name="connsiteY216" fmla="*/ 143260 h 2137761"/>
                  <a:gd name="connsiteX217" fmla="*/ 2622979 w 4017961"/>
                  <a:gd name="connsiteY217" fmla="*/ 102050 h 2137761"/>
                  <a:gd name="connsiteX218" fmla="*/ 2516091 w 4017961"/>
                  <a:gd name="connsiteY218" fmla="*/ 90460 h 2137761"/>
                  <a:gd name="connsiteX219" fmla="*/ 2531545 w 4017961"/>
                  <a:gd name="connsiteY219" fmla="*/ 112352 h 2137761"/>
                  <a:gd name="connsiteX220" fmla="*/ 2442686 w 4017961"/>
                  <a:gd name="connsiteY220" fmla="*/ 108489 h 2137761"/>
                  <a:gd name="connsiteX221" fmla="*/ 2441398 w 4017961"/>
                  <a:gd name="connsiteY221" fmla="*/ 96899 h 2137761"/>
                  <a:gd name="connsiteX222" fmla="*/ 2298452 w 4017961"/>
                  <a:gd name="connsiteY222" fmla="*/ 91747 h 2137761"/>
                  <a:gd name="connsiteX223" fmla="*/ 2237925 w 4017961"/>
                  <a:gd name="connsiteY223" fmla="*/ 102050 h 2137761"/>
                  <a:gd name="connsiteX224" fmla="*/ 2226335 w 4017961"/>
                  <a:gd name="connsiteY224" fmla="*/ 103338 h 2137761"/>
                  <a:gd name="connsiteX225" fmla="*/ 2257242 w 4017961"/>
                  <a:gd name="connsiteY225" fmla="*/ 81445 h 2137761"/>
                  <a:gd name="connsiteX226" fmla="*/ 2272696 w 4017961"/>
                  <a:gd name="connsiteY226" fmla="*/ 36372 h 2137761"/>
                  <a:gd name="connsiteX227" fmla="*/ 2163232 w 4017961"/>
                  <a:gd name="connsiteY227" fmla="*/ 26069 h 2137761"/>
                  <a:gd name="connsiteX228" fmla="*/ 2143915 w 4017961"/>
                  <a:gd name="connsiteY228" fmla="*/ 17055 h 2137761"/>
                  <a:gd name="connsiteX229" fmla="*/ 2102705 w 4017961"/>
                  <a:gd name="connsiteY229" fmla="*/ 11903 h 2137761"/>
                  <a:gd name="connsiteX230" fmla="*/ 2073085 w 4017961"/>
                  <a:gd name="connsiteY230" fmla="*/ 313 h 2137761"/>
                  <a:gd name="connsiteX231" fmla="*/ 2040890 w 4017961"/>
                  <a:gd name="connsiteY231" fmla="*/ 24781 h 2137761"/>
                  <a:gd name="connsiteX232" fmla="*/ 2006119 w 4017961"/>
                  <a:gd name="connsiteY232" fmla="*/ 36372 h 2137761"/>
                  <a:gd name="connsiteX233" fmla="*/ 1927563 w 4017961"/>
                  <a:gd name="connsiteY233" fmla="*/ 35084 h 2137761"/>
                  <a:gd name="connsiteX234" fmla="*/ 1849006 w 4017961"/>
                  <a:gd name="connsiteY234" fmla="*/ 65991 h 2137761"/>
                  <a:gd name="connsiteX235" fmla="*/ 1852870 w 4017961"/>
                  <a:gd name="connsiteY235" fmla="*/ 93035 h 2137761"/>
                  <a:gd name="connsiteX236" fmla="*/ 1745982 w 4017961"/>
                  <a:gd name="connsiteY236" fmla="*/ 93035 h 2137761"/>
                  <a:gd name="connsiteX237" fmla="*/ 1778177 w 4017961"/>
                  <a:gd name="connsiteY237" fmla="*/ 123943 h 2137761"/>
                  <a:gd name="connsiteX238" fmla="*/ 1802646 w 4017961"/>
                  <a:gd name="connsiteY238" fmla="*/ 144548 h 2137761"/>
                  <a:gd name="connsiteX239" fmla="*/ 1739543 w 4017961"/>
                  <a:gd name="connsiteY239" fmla="*/ 122655 h 2137761"/>
                  <a:gd name="connsiteX240" fmla="*/ 1703484 w 4017961"/>
                  <a:gd name="connsiteY240" fmla="*/ 129094 h 2137761"/>
                  <a:gd name="connsiteX241" fmla="*/ 1754997 w 4017961"/>
                  <a:gd name="connsiteY241" fmla="*/ 154850 h 2137761"/>
                  <a:gd name="connsiteX242" fmla="*/ 1715074 w 4017961"/>
                  <a:gd name="connsiteY242" fmla="*/ 154850 h 2137761"/>
                  <a:gd name="connsiteX243" fmla="*/ 1688030 w 4017961"/>
                  <a:gd name="connsiteY243" fmla="*/ 144548 h 2137761"/>
                  <a:gd name="connsiteX244" fmla="*/ 1671289 w 4017961"/>
                  <a:gd name="connsiteY244" fmla="*/ 112352 h 2137761"/>
                  <a:gd name="connsiteX245" fmla="*/ 1666138 w 4017961"/>
                  <a:gd name="connsiteY245" fmla="*/ 129094 h 2137761"/>
                  <a:gd name="connsiteX246" fmla="*/ 1660987 w 4017961"/>
                  <a:gd name="connsiteY246" fmla="*/ 154850 h 2137761"/>
                  <a:gd name="connsiteX247" fmla="*/ 1686743 w 4017961"/>
                  <a:gd name="connsiteY247" fmla="*/ 180606 h 2137761"/>
                  <a:gd name="connsiteX248" fmla="*/ 1702196 w 4017961"/>
                  <a:gd name="connsiteY248" fmla="*/ 206362 h 2137761"/>
                  <a:gd name="connsiteX249" fmla="*/ 1783329 w 4017961"/>
                  <a:gd name="connsiteY249" fmla="*/ 223104 h 2137761"/>
                  <a:gd name="connsiteX250" fmla="*/ 1810372 w 4017961"/>
                  <a:gd name="connsiteY250" fmla="*/ 239845 h 2137761"/>
                  <a:gd name="connsiteX251" fmla="*/ 1785904 w 4017961"/>
                  <a:gd name="connsiteY251" fmla="*/ 244997 h 2137761"/>
                  <a:gd name="connsiteX252" fmla="*/ 1749845 w 4017961"/>
                  <a:gd name="connsiteY252" fmla="*/ 212801 h 2137761"/>
                  <a:gd name="connsiteX253" fmla="*/ 1712499 w 4017961"/>
                  <a:gd name="connsiteY253" fmla="*/ 216665 h 2137761"/>
                  <a:gd name="connsiteX254" fmla="*/ 1729240 w 4017961"/>
                  <a:gd name="connsiteY254" fmla="*/ 238558 h 2137761"/>
                  <a:gd name="connsiteX255" fmla="*/ 1713787 w 4017961"/>
                  <a:gd name="connsiteY255" fmla="*/ 268177 h 2137761"/>
                  <a:gd name="connsiteX256" fmla="*/ 1709923 w 4017961"/>
                  <a:gd name="connsiteY256" fmla="*/ 278480 h 2137761"/>
                  <a:gd name="connsiteX257" fmla="*/ 1690606 w 4017961"/>
                  <a:gd name="connsiteY257" fmla="*/ 277192 h 2137761"/>
                  <a:gd name="connsiteX258" fmla="*/ 1635231 w 4017961"/>
                  <a:gd name="connsiteY258" fmla="*/ 261738 h 2137761"/>
                  <a:gd name="connsiteX259" fmla="*/ 1695757 w 4017961"/>
                  <a:gd name="connsiteY259" fmla="*/ 244997 h 2137761"/>
                  <a:gd name="connsiteX260" fmla="*/ 1685455 w 4017961"/>
                  <a:gd name="connsiteY260" fmla="*/ 217953 h 2137761"/>
                  <a:gd name="connsiteX261" fmla="*/ 1664850 w 4017961"/>
                  <a:gd name="connsiteY261" fmla="*/ 202499 h 2137761"/>
                  <a:gd name="connsiteX262" fmla="*/ 1658411 w 4017961"/>
                  <a:gd name="connsiteY262" fmla="*/ 175455 h 2137761"/>
                  <a:gd name="connsiteX263" fmla="*/ 1631367 w 4017961"/>
                  <a:gd name="connsiteY263" fmla="*/ 153562 h 2137761"/>
                  <a:gd name="connsiteX264" fmla="*/ 1627504 w 4017961"/>
                  <a:gd name="connsiteY264" fmla="*/ 123943 h 2137761"/>
                  <a:gd name="connsiteX265" fmla="*/ 1579855 w 4017961"/>
                  <a:gd name="connsiteY265" fmla="*/ 99474 h 2137761"/>
                  <a:gd name="connsiteX266" fmla="*/ 1552811 w 4017961"/>
                  <a:gd name="connsiteY266" fmla="*/ 118791 h 2137761"/>
                  <a:gd name="connsiteX267" fmla="*/ 1548947 w 4017961"/>
                  <a:gd name="connsiteY267" fmla="*/ 149699 h 2137761"/>
                  <a:gd name="connsiteX268" fmla="*/ 1539932 w 4017961"/>
                  <a:gd name="connsiteY268" fmla="*/ 166440 h 2137761"/>
                  <a:gd name="connsiteX269" fmla="*/ 1554098 w 4017961"/>
                  <a:gd name="connsiteY269" fmla="*/ 176743 h 2137761"/>
                  <a:gd name="connsiteX270" fmla="*/ 1564401 w 4017961"/>
                  <a:gd name="connsiteY270" fmla="*/ 190909 h 2137761"/>
                  <a:gd name="connsiteX271" fmla="*/ 1588869 w 4017961"/>
                  <a:gd name="connsiteY271" fmla="*/ 201211 h 2137761"/>
                  <a:gd name="connsiteX272" fmla="*/ 1608187 w 4017961"/>
                  <a:gd name="connsiteY272" fmla="*/ 215377 h 2137761"/>
                  <a:gd name="connsiteX273" fmla="*/ 1606899 w 4017961"/>
                  <a:gd name="connsiteY273" fmla="*/ 229543 h 2137761"/>
                  <a:gd name="connsiteX274" fmla="*/ 1582430 w 4017961"/>
                  <a:gd name="connsiteY274" fmla="*/ 220528 h 2137761"/>
                  <a:gd name="connsiteX275" fmla="*/ 1542508 w 4017961"/>
                  <a:gd name="connsiteY275" fmla="*/ 203787 h 2137761"/>
                  <a:gd name="connsiteX276" fmla="*/ 1496147 w 4017961"/>
                  <a:gd name="connsiteY276" fmla="*/ 189621 h 2137761"/>
                  <a:gd name="connsiteX277" fmla="*/ 1433045 w 4017961"/>
                  <a:gd name="connsiteY277" fmla="*/ 193484 h 2137761"/>
                  <a:gd name="connsiteX278" fmla="*/ 1393122 w 4017961"/>
                  <a:gd name="connsiteY278" fmla="*/ 178031 h 2137761"/>
                  <a:gd name="connsiteX279" fmla="*/ 1425318 w 4017961"/>
                  <a:gd name="connsiteY279" fmla="*/ 198635 h 2137761"/>
                  <a:gd name="connsiteX280" fmla="*/ 1440771 w 4017961"/>
                  <a:gd name="connsiteY280" fmla="*/ 220528 h 2137761"/>
                  <a:gd name="connsiteX281" fmla="*/ 1426605 w 4017961"/>
                  <a:gd name="connsiteY281" fmla="*/ 216665 h 2137761"/>
                  <a:gd name="connsiteX282" fmla="*/ 1409864 w 4017961"/>
                  <a:gd name="connsiteY282" fmla="*/ 207650 h 2137761"/>
                  <a:gd name="connsiteX283" fmla="*/ 1387971 w 4017961"/>
                  <a:gd name="connsiteY283" fmla="*/ 223104 h 2137761"/>
                  <a:gd name="connsiteX284" fmla="*/ 1350625 w 4017961"/>
                  <a:gd name="connsiteY284" fmla="*/ 217953 h 2137761"/>
                  <a:gd name="connsiteX285" fmla="*/ 1340322 w 4017961"/>
                  <a:gd name="connsiteY285" fmla="*/ 228255 h 2137761"/>
                  <a:gd name="connsiteX286" fmla="*/ 1310703 w 4017961"/>
                  <a:gd name="connsiteY286" fmla="*/ 229543 h 2137761"/>
                  <a:gd name="connsiteX287" fmla="*/ 1322293 w 4017961"/>
                  <a:gd name="connsiteY287" fmla="*/ 212801 h 2137761"/>
                  <a:gd name="connsiteX288" fmla="*/ 1297825 w 4017961"/>
                  <a:gd name="connsiteY288" fmla="*/ 208938 h 2137761"/>
                  <a:gd name="connsiteX289" fmla="*/ 1278508 w 4017961"/>
                  <a:gd name="connsiteY289" fmla="*/ 217953 h 2137761"/>
                  <a:gd name="connsiteX290" fmla="*/ 1251463 w 4017961"/>
                  <a:gd name="connsiteY290" fmla="*/ 224392 h 2137761"/>
                  <a:gd name="connsiteX291" fmla="*/ 1224419 w 4017961"/>
                  <a:gd name="connsiteY291" fmla="*/ 246284 h 2137761"/>
                  <a:gd name="connsiteX292" fmla="*/ 1217980 w 4017961"/>
                  <a:gd name="connsiteY292" fmla="*/ 261738 h 2137761"/>
                  <a:gd name="connsiteX293" fmla="*/ 1175483 w 4017961"/>
                  <a:gd name="connsiteY293" fmla="*/ 257875 h 2137761"/>
                  <a:gd name="connsiteX294" fmla="*/ 1180634 w 4017961"/>
                  <a:gd name="connsiteY294" fmla="*/ 238558 h 2137761"/>
                  <a:gd name="connsiteX295" fmla="*/ 1156166 w 4017961"/>
                  <a:gd name="connsiteY295" fmla="*/ 217953 h 2137761"/>
                  <a:gd name="connsiteX296" fmla="*/ 1134273 w 4017961"/>
                  <a:gd name="connsiteY296" fmla="*/ 238558 h 2137761"/>
                  <a:gd name="connsiteX297" fmla="*/ 1158742 w 4017961"/>
                  <a:gd name="connsiteY297" fmla="*/ 278480 h 2137761"/>
                  <a:gd name="connsiteX298" fmla="*/ 1149727 w 4017961"/>
                  <a:gd name="connsiteY298" fmla="*/ 282343 h 2137761"/>
                  <a:gd name="connsiteX299" fmla="*/ 1129122 w 4017961"/>
                  <a:gd name="connsiteY299" fmla="*/ 272041 h 2137761"/>
                  <a:gd name="connsiteX300" fmla="*/ 1078897 w 4017961"/>
                  <a:gd name="connsiteY300" fmla="*/ 296509 h 2137761"/>
                  <a:gd name="connsiteX301" fmla="*/ 1089200 w 4017961"/>
                  <a:gd name="connsiteY301" fmla="*/ 322265 h 2137761"/>
                  <a:gd name="connsiteX302" fmla="*/ 1037687 w 4017961"/>
                  <a:gd name="connsiteY302" fmla="*/ 311963 h 2137761"/>
                  <a:gd name="connsiteX303" fmla="*/ 1027385 w 4017961"/>
                  <a:gd name="connsiteY303" fmla="*/ 328704 h 2137761"/>
                  <a:gd name="connsiteX304" fmla="*/ 1032536 w 4017961"/>
                  <a:gd name="connsiteY304" fmla="*/ 345446 h 2137761"/>
                  <a:gd name="connsiteX305" fmla="*/ 1002917 w 4017961"/>
                  <a:gd name="connsiteY305" fmla="*/ 328704 h 2137761"/>
                  <a:gd name="connsiteX306" fmla="*/ 982312 w 4017961"/>
                  <a:gd name="connsiteY306" fmla="*/ 327416 h 2137761"/>
                  <a:gd name="connsiteX307" fmla="*/ 977160 w 4017961"/>
                  <a:gd name="connsiteY307" fmla="*/ 308099 h 2137761"/>
                  <a:gd name="connsiteX308" fmla="*/ 973297 w 4017961"/>
                  <a:gd name="connsiteY308" fmla="*/ 286206 h 2137761"/>
                  <a:gd name="connsiteX309" fmla="*/ 941102 w 4017961"/>
                  <a:gd name="connsiteY309" fmla="*/ 272041 h 2137761"/>
                  <a:gd name="connsiteX310" fmla="*/ 952692 w 4017961"/>
                  <a:gd name="connsiteY310" fmla="*/ 266889 h 2137761"/>
                  <a:gd name="connsiteX311" fmla="*/ 1019658 w 4017961"/>
                  <a:gd name="connsiteY311" fmla="*/ 282343 h 2137761"/>
                  <a:gd name="connsiteX312" fmla="*/ 1090487 w 4017961"/>
                  <a:gd name="connsiteY312" fmla="*/ 261738 h 2137761"/>
                  <a:gd name="connsiteX313" fmla="*/ 1055717 w 4017961"/>
                  <a:gd name="connsiteY313" fmla="*/ 229543 h 2137761"/>
                  <a:gd name="connsiteX314" fmla="*/ 1009356 w 4017961"/>
                  <a:gd name="connsiteY314" fmla="*/ 214089 h 2137761"/>
                  <a:gd name="connsiteX315" fmla="*/ 946253 w 4017961"/>
                  <a:gd name="connsiteY315" fmla="*/ 197348 h 2137761"/>
                  <a:gd name="connsiteX316" fmla="*/ 910194 w 4017961"/>
                  <a:gd name="connsiteY316" fmla="*/ 188333 h 2137761"/>
                  <a:gd name="connsiteX317" fmla="*/ 870272 w 4017961"/>
                  <a:gd name="connsiteY317" fmla="*/ 193484 h 2137761"/>
                  <a:gd name="connsiteX318" fmla="*/ 863833 w 4017961"/>
                  <a:gd name="connsiteY318" fmla="*/ 178031 h 2137761"/>
                  <a:gd name="connsiteX319" fmla="*/ 870272 w 4017961"/>
                  <a:gd name="connsiteY319" fmla="*/ 178031 h 2137761"/>
                  <a:gd name="connsiteX320" fmla="*/ 854819 w 4017961"/>
                  <a:gd name="connsiteY320" fmla="*/ 171591 h 2137761"/>
                  <a:gd name="connsiteX321" fmla="*/ 829062 w 4017961"/>
                  <a:gd name="connsiteY321" fmla="*/ 162577 h 2137761"/>
                  <a:gd name="connsiteX322" fmla="*/ 825199 w 4017961"/>
                  <a:gd name="connsiteY322" fmla="*/ 171591 h 2137761"/>
                  <a:gd name="connsiteX323" fmla="*/ 823911 w 4017961"/>
                  <a:gd name="connsiteY323" fmla="*/ 152274 h 2137761"/>
                  <a:gd name="connsiteX324" fmla="*/ 807170 w 4017961"/>
                  <a:gd name="connsiteY324" fmla="*/ 162577 h 2137761"/>
                  <a:gd name="connsiteX325" fmla="*/ 791716 w 4017961"/>
                  <a:gd name="connsiteY325" fmla="*/ 178031 h 2137761"/>
                  <a:gd name="connsiteX326" fmla="*/ 793004 w 4017961"/>
                  <a:gd name="connsiteY326" fmla="*/ 161289 h 2137761"/>
                  <a:gd name="connsiteX327" fmla="*/ 773687 w 4017961"/>
                  <a:gd name="connsiteY327" fmla="*/ 176743 h 2137761"/>
                  <a:gd name="connsiteX328" fmla="*/ 780126 w 4017961"/>
                  <a:gd name="connsiteY328" fmla="*/ 154850 h 2137761"/>
                  <a:gd name="connsiteX329" fmla="*/ 755657 w 4017961"/>
                  <a:gd name="connsiteY329" fmla="*/ 156138 h 2137761"/>
                  <a:gd name="connsiteX330" fmla="*/ 733765 w 4017961"/>
                  <a:gd name="connsiteY330" fmla="*/ 175455 h 2137761"/>
                  <a:gd name="connsiteX331" fmla="*/ 718311 w 4017961"/>
                  <a:gd name="connsiteY331" fmla="*/ 175455 h 2137761"/>
                  <a:gd name="connsiteX332" fmla="*/ 697706 w 4017961"/>
                  <a:gd name="connsiteY332" fmla="*/ 179318 h 2137761"/>
                  <a:gd name="connsiteX333" fmla="*/ 682252 w 4017961"/>
                  <a:gd name="connsiteY333" fmla="*/ 183182 h 2137761"/>
                  <a:gd name="connsiteX334" fmla="*/ 660360 w 4017961"/>
                  <a:gd name="connsiteY334" fmla="*/ 183182 h 2137761"/>
                  <a:gd name="connsiteX335" fmla="*/ 638467 w 4017961"/>
                  <a:gd name="connsiteY335" fmla="*/ 197348 h 2137761"/>
                  <a:gd name="connsiteX336" fmla="*/ 629452 w 4017961"/>
                  <a:gd name="connsiteY336" fmla="*/ 217953 h 2137761"/>
                  <a:gd name="connsiteX337" fmla="*/ 598545 w 4017961"/>
                  <a:gd name="connsiteY337" fmla="*/ 219240 h 2137761"/>
                  <a:gd name="connsiteX338" fmla="*/ 584379 w 4017961"/>
                  <a:gd name="connsiteY338" fmla="*/ 235982 h 2137761"/>
                  <a:gd name="connsiteX339" fmla="*/ 567637 w 4017961"/>
                  <a:gd name="connsiteY339" fmla="*/ 251436 h 2137761"/>
                  <a:gd name="connsiteX340" fmla="*/ 547033 w 4017961"/>
                  <a:gd name="connsiteY340" fmla="*/ 268177 h 2137761"/>
                  <a:gd name="connsiteX341" fmla="*/ 540594 w 4017961"/>
                  <a:gd name="connsiteY341" fmla="*/ 287494 h 2137761"/>
                  <a:gd name="connsiteX342" fmla="*/ 529003 w 4017961"/>
                  <a:gd name="connsiteY342" fmla="*/ 308099 h 2137761"/>
                  <a:gd name="connsiteX343" fmla="*/ 499383 w 4017961"/>
                  <a:gd name="connsiteY343" fmla="*/ 328704 h 2137761"/>
                  <a:gd name="connsiteX344" fmla="*/ 478778 w 4017961"/>
                  <a:gd name="connsiteY344" fmla="*/ 349309 h 2137761"/>
                  <a:gd name="connsiteX345" fmla="*/ 463325 w 4017961"/>
                  <a:gd name="connsiteY345" fmla="*/ 349309 h 2137761"/>
                  <a:gd name="connsiteX346" fmla="*/ 432417 w 4017961"/>
                  <a:gd name="connsiteY346" fmla="*/ 349309 h 2137761"/>
                  <a:gd name="connsiteX347" fmla="*/ 423403 w 4017961"/>
                  <a:gd name="connsiteY347" fmla="*/ 375065 h 2137761"/>
                  <a:gd name="connsiteX348" fmla="*/ 402798 w 4017961"/>
                  <a:gd name="connsiteY348" fmla="*/ 384080 h 2137761"/>
                  <a:gd name="connsiteX349" fmla="*/ 382193 w 4017961"/>
                  <a:gd name="connsiteY349" fmla="*/ 394382 h 2137761"/>
                  <a:gd name="connsiteX350" fmla="*/ 388632 w 4017961"/>
                  <a:gd name="connsiteY350" fmla="*/ 409836 h 2137761"/>
                  <a:gd name="connsiteX351" fmla="*/ 420827 w 4017961"/>
                  <a:gd name="connsiteY351" fmla="*/ 411124 h 2137761"/>
                  <a:gd name="connsiteX352" fmla="*/ 379617 w 4017961"/>
                  <a:gd name="connsiteY352" fmla="*/ 414987 h 2137761"/>
                  <a:gd name="connsiteX353" fmla="*/ 383481 w 4017961"/>
                  <a:gd name="connsiteY353" fmla="*/ 444607 h 2137761"/>
                  <a:gd name="connsiteX354" fmla="*/ 410525 w 4017961"/>
                  <a:gd name="connsiteY354" fmla="*/ 433017 h 2137761"/>
                  <a:gd name="connsiteX355" fmla="*/ 388632 w 4017961"/>
                  <a:gd name="connsiteY355" fmla="*/ 462636 h 2137761"/>
                  <a:gd name="connsiteX356" fmla="*/ 402798 w 4017961"/>
                  <a:gd name="connsiteY356" fmla="*/ 487105 h 2137761"/>
                  <a:gd name="connsiteX357" fmla="*/ 433705 w 4017961"/>
                  <a:gd name="connsiteY357" fmla="*/ 496119 h 2137761"/>
                  <a:gd name="connsiteX358" fmla="*/ 478778 w 4017961"/>
                  <a:gd name="connsiteY358" fmla="*/ 475514 h 2137761"/>
                  <a:gd name="connsiteX359" fmla="*/ 499383 w 4017961"/>
                  <a:gd name="connsiteY359" fmla="*/ 458773 h 2137761"/>
                  <a:gd name="connsiteX360" fmla="*/ 513549 w 4017961"/>
                  <a:gd name="connsiteY360" fmla="*/ 472939 h 2137761"/>
                  <a:gd name="connsiteX361" fmla="*/ 518701 w 4017961"/>
                  <a:gd name="connsiteY361" fmla="*/ 472939 h 2137761"/>
                  <a:gd name="connsiteX362" fmla="*/ 514837 w 4017961"/>
                  <a:gd name="connsiteY362" fmla="*/ 492256 h 2137761"/>
                  <a:gd name="connsiteX363" fmla="*/ 536730 w 4017961"/>
                  <a:gd name="connsiteY363" fmla="*/ 524451 h 2137761"/>
                  <a:gd name="connsiteX364" fmla="*/ 540594 w 4017961"/>
                  <a:gd name="connsiteY364" fmla="*/ 559222 h 2137761"/>
                  <a:gd name="connsiteX365" fmla="*/ 557335 w 4017961"/>
                  <a:gd name="connsiteY365" fmla="*/ 575963 h 2137761"/>
                  <a:gd name="connsiteX366" fmla="*/ 574076 w 4017961"/>
                  <a:gd name="connsiteY366" fmla="*/ 565661 h 2137761"/>
                  <a:gd name="connsiteX367" fmla="*/ 601120 w 4017961"/>
                  <a:gd name="connsiteY367" fmla="*/ 559222 h 2137761"/>
                  <a:gd name="connsiteX368" fmla="*/ 623013 w 4017961"/>
                  <a:gd name="connsiteY368" fmla="*/ 533466 h 2137761"/>
                  <a:gd name="connsiteX369" fmla="*/ 626876 w 4017961"/>
                  <a:gd name="connsiteY369" fmla="*/ 490968 h 2137761"/>
                  <a:gd name="connsiteX370" fmla="*/ 668086 w 4017961"/>
                  <a:gd name="connsiteY370" fmla="*/ 456197 h 2137761"/>
                  <a:gd name="connsiteX371" fmla="*/ 628164 w 4017961"/>
                  <a:gd name="connsiteY371" fmla="*/ 408548 h 2137761"/>
                  <a:gd name="connsiteX372" fmla="*/ 678389 w 4017961"/>
                  <a:gd name="connsiteY372" fmla="*/ 355748 h 2137761"/>
                  <a:gd name="connsiteX373" fmla="*/ 713160 w 4017961"/>
                  <a:gd name="connsiteY373" fmla="*/ 329992 h 2137761"/>
                  <a:gd name="connsiteX374" fmla="*/ 704145 w 4017961"/>
                  <a:gd name="connsiteY374" fmla="*/ 318402 h 2137761"/>
                  <a:gd name="connsiteX375" fmla="*/ 724750 w 4017961"/>
                  <a:gd name="connsiteY375" fmla="*/ 302948 h 2137761"/>
                  <a:gd name="connsiteX376" fmla="*/ 755657 w 4017961"/>
                  <a:gd name="connsiteY376" fmla="*/ 297797 h 2137761"/>
                  <a:gd name="connsiteX377" fmla="*/ 763384 w 4017961"/>
                  <a:gd name="connsiteY377" fmla="*/ 297797 h 2137761"/>
                  <a:gd name="connsiteX378" fmla="*/ 789140 w 4017961"/>
                  <a:gd name="connsiteY378" fmla="*/ 308099 h 2137761"/>
                  <a:gd name="connsiteX379" fmla="*/ 780126 w 4017961"/>
                  <a:gd name="connsiteY379" fmla="*/ 323553 h 2137761"/>
                  <a:gd name="connsiteX380" fmla="*/ 733765 w 4017961"/>
                  <a:gd name="connsiteY380" fmla="*/ 355748 h 2137761"/>
                  <a:gd name="connsiteX381" fmla="*/ 711872 w 4017961"/>
                  <a:gd name="connsiteY381" fmla="*/ 386655 h 2137761"/>
                  <a:gd name="connsiteX382" fmla="*/ 722174 w 4017961"/>
                  <a:gd name="connsiteY382" fmla="*/ 431729 h 2137761"/>
                  <a:gd name="connsiteX383" fmla="*/ 732477 w 4017961"/>
                  <a:gd name="connsiteY383" fmla="*/ 440743 h 2137761"/>
                  <a:gd name="connsiteX384" fmla="*/ 758233 w 4017961"/>
                  <a:gd name="connsiteY384" fmla="*/ 452334 h 2137761"/>
                  <a:gd name="connsiteX385" fmla="*/ 789140 w 4017961"/>
                  <a:gd name="connsiteY385" fmla="*/ 452334 h 2137761"/>
                  <a:gd name="connsiteX386" fmla="*/ 816184 w 4017961"/>
                  <a:gd name="connsiteY386" fmla="*/ 448470 h 2137761"/>
                  <a:gd name="connsiteX387" fmla="*/ 832926 w 4017961"/>
                  <a:gd name="connsiteY387" fmla="*/ 448470 h 2137761"/>
                  <a:gd name="connsiteX388" fmla="*/ 847092 w 4017961"/>
                  <a:gd name="connsiteY388" fmla="*/ 436880 h 2137761"/>
                  <a:gd name="connsiteX389" fmla="*/ 853531 w 4017961"/>
                  <a:gd name="connsiteY389" fmla="*/ 436880 h 2137761"/>
                  <a:gd name="connsiteX390" fmla="*/ 865121 w 4017961"/>
                  <a:gd name="connsiteY390" fmla="*/ 436880 h 2137761"/>
                  <a:gd name="connsiteX391" fmla="*/ 884438 w 4017961"/>
                  <a:gd name="connsiteY391" fmla="*/ 442031 h 2137761"/>
                  <a:gd name="connsiteX392" fmla="*/ 863833 w 4017961"/>
                  <a:gd name="connsiteY392" fmla="*/ 453621 h 2137761"/>
                  <a:gd name="connsiteX393" fmla="*/ 853531 w 4017961"/>
                  <a:gd name="connsiteY393" fmla="*/ 460061 h 2137761"/>
                  <a:gd name="connsiteX394" fmla="*/ 790428 w 4017961"/>
                  <a:gd name="connsiteY394" fmla="*/ 461348 h 2137761"/>
                  <a:gd name="connsiteX395" fmla="*/ 771111 w 4017961"/>
                  <a:gd name="connsiteY395" fmla="*/ 497407 h 2137761"/>
                  <a:gd name="connsiteX396" fmla="*/ 782701 w 4017961"/>
                  <a:gd name="connsiteY396" fmla="*/ 506422 h 2137761"/>
                  <a:gd name="connsiteX397" fmla="*/ 782701 w 4017961"/>
                  <a:gd name="connsiteY397" fmla="*/ 536041 h 2137761"/>
                  <a:gd name="connsiteX398" fmla="*/ 765960 w 4017961"/>
                  <a:gd name="connsiteY398" fmla="*/ 527027 h 2137761"/>
                  <a:gd name="connsiteX399" fmla="*/ 728613 w 4017961"/>
                  <a:gd name="connsiteY399" fmla="*/ 510285 h 2137761"/>
                  <a:gd name="connsiteX400" fmla="*/ 719599 w 4017961"/>
                  <a:gd name="connsiteY400" fmla="*/ 537329 h 2137761"/>
                  <a:gd name="connsiteX401" fmla="*/ 724750 w 4017961"/>
                  <a:gd name="connsiteY401" fmla="*/ 556646 h 2137761"/>
                  <a:gd name="connsiteX402" fmla="*/ 726038 w 4017961"/>
                  <a:gd name="connsiteY402" fmla="*/ 577251 h 2137761"/>
                  <a:gd name="connsiteX403" fmla="*/ 717023 w 4017961"/>
                  <a:gd name="connsiteY403" fmla="*/ 586266 h 2137761"/>
                  <a:gd name="connsiteX404" fmla="*/ 708009 w 4017961"/>
                  <a:gd name="connsiteY404" fmla="*/ 596568 h 2137761"/>
                  <a:gd name="connsiteX405" fmla="*/ 671950 w 4017961"/>
                  <a:gd name="connsiteY405" fmla="*/ 603007 h 2137761"/>
                  <a:gd name="connsiteX406" fmla="*/ 657784 w 4017961"/>
                  <a:gd name="connsiteY406" fmla="*/ 588841 h 2137761"/>
                  <a:gd name="connsiteX407" fmla="*/ 617862 w 4017961"/>
                  <a:gd name="connsiteY407" fmla="*/ 600432 h 2137761"/>
                  <a:gd name="connsiteX408" fmla="*/ 576652 w 4017961"/>
                  <a:gd name="connsiteY408" fmla="*/ 614597 h 2137761"/>
                  <a:gd name="connsiteX409" fmla="*/ 570213 w 4017961"/>
                  <a:gd name="connsiteY409" fmla="*/ 613310 h 2137761"/>
                  <a:gd name="connsiteX410" fmla="*/ 557335 w 4017961"/>
                  <a:gd name="connsiteY410" fmla="*/ 609446 h 2137761"/>
                  <a:gd name="connsiteX411" fmla="*/ 535442 w 4017961"/>
                  <a:gd name="connsiteY411" fmla="*/ 600432 h 2137761"/>
                  <a:gd name="connsiteX412" fmla="*/ 509686 w 4017961"/>
                  <a:gd name="connsiteY412" fmla="*/ 609446 h 2137761"/>
                  <a:gd name="connsiteX413" fmla="*/ 487793 w 4017961"/>
                  <a:gd name="connsiteY413" fmla="*/ 600432 h 2137761"/>
                  <a:gd name="connsiteX414" fmla="*/ 472339 w 4017961"/>
                  <a:gd name="connsiteY414" fmla="*/ 584978 h 2137761"/>
                  <a:gd name="connsiteX415" fmla="*/ 491657 w 4017961"/>
                  <a:gd name="connsiteY415" fmla="*/ 563085 h 2137761"/>
                  <a:gd name="connsiteX416" fmla="*/ 503247 w 4017961"/>
                  <a:gd name="connsiteY416" fmla="*/ 547631 h 2137761"/>
                  <a:gd name="connsiteX417" fmla="*/ 487793 w 4017961"/>
                  <a:gd name="connsiteY417" fmla="*/ 537329 h 2137761"/>
                  <a:gd name="connsiteX418" fmla="*/ 494232 w 4017961"/>
                  <a:gd name="connsiteY418" fmla="*/ 512861 h 2137761"/>
                  <a:gd name="connsiteX419" fmla="*/ 469764 w 4017961"/>
                  <a:gd name="connsiteY419" fmla="*/ 521875 h 2137761"/>
                  <a:gd name="connsiteX420" fmla="*/ 455598 w 4017961"/>
                  <a:gd name="connsiteY420" fmla="*/ 533466 h 2137761"/>
                  <a:gd name="connsiteX421" fmla="*/ 434993 w 4017961"/>
                  <a:gd name="connsiteY421" fmla="*/ 542480 h 2137761"/>
                  <a:gd name="connsiteX422" fmla="*/ 434993 w 4017961"/>
                  <a:gd name="connsiteY422" fmla="*/ 566949 h 2137761"/>
                  <a:gd name="connsiteX423" fmla="*/ 454310 w 4017961"/>
                  <a:gd name="connsiteY423" fmla="*/ 593993 h 2137761"/>
                  <a:gd name="connsiteX424" fmla="*/ 442720 w 4017961"/>
                  <a:gd name="connsiteY424" fmla="*/ 615885 h 2137761"/>
                  <a:gd name="connsiteX425" fmla="*/ 413100 w 4017961"/>
                  <a:gd name="connsiteY425" fmla="*/ 627476 h 2137761"/>
                  <a:gd name="connsiteX426" fmla="*/ 407949 w 4017961"/>
                  <a:gd name="connsiteY426" fmla="*/ 628763 h 2137761"/>
                  <a:gd name="connsiteX427" fmla="*/ 356437 w 4017961"/>
                  <a:gd name="connsiteY427" fmla="*/ 648081 h 2137761"/>
                  <a:gd name="connsiteX428" fmla="*/ 329393 w 4017961"/>
                  <a:gd name="connsiteY428" fmla="*/ 678988 h 2137761"/>
                  <a:gd name="connsiteX429" fmla="*/ 326817 w 4017961"/>
                  <a:gd name="connsiteY429" fmla="*/ 680276 h 2137761"/>
                  <a:gd name="connsiteX430" fmla="*/ 307500 w 4017961"/>
                  <a:gd name="connsiteY430" fmla="*/ 694442 h 2137761"/>
                  <a:gd name="connsiteX431" fmla="*/ 288183 w 4017961"/>
                  <a:gd name="connsiteY431" fmla="*/ 702168 h 2137761"/>
                  <a:gd name="connsiteX432" fmla="*/ 284319 w 4017961"/>
                  <a:gd name="connsiteY432" fmla="*/ 695729 h 2137761"/>
                  <a:gd name="connsiteX433" fmla="*/ 268866 w 4017961"/>
                  <a:gd name="connsiteY433" fmla="*/ 686715 h 2137761"/>
                  <a:gd name="connsiteX434" fmla="*/ 289471 w 4017961"/>
                  <a:gd name="connsiteY434" fmla="*/ 663534 h 2137761"/>
                  <a:gd name="connsiteX435" fmla="*/ 289471 w 4017961"/>
                  <a:gd name="connsiteY435" fmla="*/ 645505 h 2137761"/>
                  <a:gd name="connsiteX436" fmla="*/ 257276 w 4017961"/>
                  <a:gd name="connsiteY436" fmla="*/ 649368 h 2137761"/>
                  <a:gd name="connsiteX437" fmla="*/ 255988 w 4017961"/>
                  <a:gd name="connsiteY437" fmla="*/ 628763 h 2137761"/>
                  <a:gd name="connsiteX438" fmla="*/ 245685 w 4017961"/>
                  <a:gd name="connsiteY438" fmla="*/ 599144 h 2137761"/>
                  <a:gd name="connsiteX439" fmla="*/ 226368 w 4017961"/>
                  <a:gd name="connsiteY439" fmla="*/ 595280 h 2137761"/>
                  <a:gd name="connsiteX440" fmla="*/ 214778 w 4017961"/>
                  <a:gd name="connsiteY440" fmla="*/ 561797 h 2137761"/>
                  <a:gd name="connsiteX441" fmla="*/ 181295 w 4017961"/>
                  <a:gd name="connsiteY441" fmla="*/ 560510 h 2137761"/>
                  <a:gd name="connsiteX442" fmla="*/ 204475 w 4017961"/>
                  <a:gd name="connsiteY442" fmla="*/ 547631 h 2137761"/>
                  <a:gd name="connsiteX443" fmla="*/ 227656 w 4017961"/>
                  <a:gd name="connsiteY443" fmla="*/ 519300 h 2137761"/>
                  <a:gd name="connsiteX444" fmla="*/ 192885 w 4017961"/>
                  <a:gd name="connsiteY444" fmla="*/ 512861 h 2137761"/>
                  <a:gd name="connsiteX445" fmla="*/ 172280 w 4017961"/>
                  <a:gd name="connsiteY445" fmla="*/ 520588 h 2137761"/>
                  <a:gd name="connsiteX446" fmla="*/ 183870 w 4017961"/>
                  <a:gd name="connsiteY446" fmla="*/ 501270 h 2137761"/>
                  <a:gd name="connsiteX447" fmla="*/ 201900 w 4017961"/>
                  <a:gd name="connsiteY447" fmla="*/ 488392 h 2137761"/>
                  <a:gd name="connsiteX448" fmla="*/ 159402 w 4017961"/>
                  <a:gd name="connsiteY448" fmla="*/ 484529 h 2137761"/>
                  <a:gd name="connsiteX449" fmla="*/ 138797 w 4017961"/>
                  <a:gd name="connsiteY449" fmla="*/ 510285 h 2137761"/>
                  <a:gd name="connsiteX450" fmla="*/ 124631 w 4017961"/>
                  <a:gd name="connsiteY450" fmla="*/ 536041 h 2137761"/>
                  <a:gd name="connsiteX451" fmla="*/ 145236 w 4017961"/>
                  <a:gd name="connsiteY451" fmla="*/ 547631 h 2137761"/>
                  <a:gd name="connsiteX452" fmla="*/ 134934 w 4017961"/>
                  <a:gd name="connsiteY452" fmla="*/ 561797 h 2137761"/>
                  <a:gd name="connsiteX453" fmla="*/ 158114 w 4017961"/>
                  <a:gd name="connsiteY453" fmla="*/ 561797 h 2137761"/>
                  <a:gd name="connsiteX454" fmla="*/ 138797 w 4017961"/>
                  <a:gd name="connsiteY454" fmla="*/ 570812 h 2137761"/>
                  <a:gd name="connsiteX455" fmla="*/ 154251 w 4017961"/>
                  <a:gd name="connsiteY455" fmla="*/ 570812 h 2137761"/>
                  <a:gd name="connsiteX456" fmla="*/ 137509 w 4017961"/>
                  <a:gd name="connsiteY456" fmla="*/ 587554 h 2137761"/>
                  <a:gd name="connsiteX457" fmla="*/ 167129 w 4017961"/>
                  <a:gd name="connsiteY457" fmla="*/ 582402 h 2137761"/>
                  <a:gd name="connsiteX458" fmla="*/ 178719 w 4017961"/>
                  <a:gd name="connsiteY458" fmla="*/ 590129 h 2137761"/>
                  <a:gd name="connsiteX459" fmla="*/ 187734 w 4017961"/>
                  <a:gd name="connsiteY459" fmla="*/ 615885 h 2137761"/>
                  <a:gd name="connsiteX460" fmla="*/ 183870 w 4017961"/>
                  <a:gd name="connsiteY460" fmla="*/ 631339 h 2137761"/>
                  <a:gd name="connsiteX461" fmla="*/ 155539 w 4017961"/>
                  <a:gd name="connsiteY461" fmla="*/ 642929 h 2137761"/>
                  <a:gd name="connsiteX462" fmla="*/ 163265 w 4017961"/>
                  <a:gd name="connsiteY462" fmla="*/ 663534 h 2137761"/>
                  <a:gd name="connsiteX463" fmla="*/ 134934 w 4017961"/>
                  <a:gd name="connsiteY463" fmla="*/ 667398 h 2137761"/>
                  <a:gd name="connsiteX464" fmla="*/ 151675 w 4017961"/>
                  <a:gd name="connsiteY464" fmla="*/ 680276 h 2137761"/>
                  <a:gd name="connsiteX465" fmla="*/ 189022 w 4017961"/>
                  <a:gd name="connsiteY465" fmla="*/ 675124 h 2137761"/>
                  <a:gd name="connsiteX466" fmla="*/ 164553 w 4017961"/>
                  <a:gd name="connsiteY466" fmla="*/ 694442 h 2137761"/>
                  <a:gd name="connsiteX467" fmla="*/ 128495 w 4017961"/>
                  <a:gd name="connsiteY467" fmla="*/ 724061 h 2137761"/>
                  <a:gd name="connsiteX468" fmla="*/ 161978 w 4017961"/>
                  <a:gd name="connsiteY468" fmla="*/ 717622 h 2137761"/>
                  <a:gd name="connsiteX469" fmla="*/ 194173 w 4017961"/>
                  <a:gd name="connsiteY469" fmla="*/ 713759 h 2137761"/>
                  <a:gd name="connsiteX470" fmla="*/ 222505 w 4017961"/>
                  <a:gd name="connsiteY470" fmla="*/ 712471 h 2137761"/>
                  <a:gd name="connsiteX471" fmla="*/ 261139 w 4017961"/>
                  <a:gd name="connsiteY471" fmla="*/ 709895 h 2137761"/>
                  <a:gd name="connsiteX472" fmla="*/ 283032 w 4017961"/>
                  <a:gd name="connsiteY472" fmla="*/ 706032 h 2137761"/>
                  <a:gd name="connsiteX473" fmla="*/ 280456 w 4017961"/>
                  <a:gd name="connsiteY473" fmla="*/ 711183 h 2137761"/>
                  <a:gd name="connsiteX474" fmla="*/ 270154 w 4017961"/>
                  <a:gd name="connsiteY474" fmla="*/ 733076 h 2137761"/>
                  <a:gd name="connsiteX475" fmla="*/ 258563 w 4017961"/>
                  <a:gd name="connsiteY475" fmla="*/ 747242 h 2137761"/>
                  <a:gd name="connsiteX476" fmla="*/ 226368 w 4017961"/>
                  <a:gd name="connsiteY476" fmla="*/ 743378 h 2137761"/>
                  <a:gd name="connsiteX477" fmla="*/ 216066 w 4017961"/>
                  <a:gd name="connsiteY477" fmla="*/ 748530 h 2137761"/>
                  <a:gd name="connsiteX478" fmla="*/ 212202 w 4017961"/>
                  <a:gd name="connsiteY478" fmla="*/ 765271 h 2137761"/>
                  <a:gd name="connsiteX479" fmla="*/ 187734 w 4017961"/>
                  <a:gd name="connsiteY479" fmla="*/ 766559 h 2137761"/>
                  <a:gd name="connsiteX480" fmla="*/ 152963 w 4017961"/>
                  <a:gd name="connsiteY480" fmla="*/ 762695 h 2137761"/>
                  <a:gd name="connsiteX481" fmla="*/ 143948 w 4017961"/>
                  <a:gd name="connsiteY481" fmla="*/ 789739 h 2137761"/>
                  <a:gd name="connsiteX482" fmla="*/ 174856 w 4017961"/>
                  <a:gd name="connsiteY482" fmla="*/ 796178 h 2137761"/>
                  <a:gd name="connsiteX483" fmla="*/ 209627 w 4017961"/>
                  <a:gd name="connsiteY483" fmla="*/ 832237 h 2137761"/>
                  <a:gd name="connsiteX484" fmla="*/ 214778 w 4017961"/>
                  <a:gd name="connsiteY484" fmla="*/ 863144 h 2137761"/>
                  <a:gd name="connsiteX485" fmla="*/ 209627 w 4017961"/>
                  <a:gd name="connsiteY485" fmla="*/ 913369 h 2137761"/>
                  <a:gd name="connsiteX486" fmla="*/ 198036 w 4017961"/>
                  <a:gd name="connsiteY486" fmla="*/ 915945 h 2137761"/>
                  <a:gd name="connsiteX487" fmla="*/ 182583 w 4017961"/>
                  <a:gd name="connsiteY487" fmla="*/ 922384 h 2137761"/>
                  <a:gd name="connsiteX488" fmla="*/ 58953 w 4017961"/>
                  <a:gd name="connsiteY488" fmla="*/ 906930 h 2137761"/>
                  <a:gd name="connsiteX489" fmla="*/ 24182 w 4017961"/>
                  <a:gd name="connsiteY489" fmla="*/ 944276 h 2137761"/>
                  <a:gd name="connsiteX490" fmla="*/ 25470 w 4017961"/>
                  <a:gd name="connsiteY490" fmla="*/ 953291 h 2137761"/>
                  <a:gd name="connsiteX491" fmla="*/ 28046 w 4017961"/>
                  <a:gd name="connsiteY491" fmla="*/ 989350 h 2137761"/>
                  <a:gd name="connsiteX492" fmla="*/ 7441 w 4017961"/>
                  <a:gd name="connsiteY492" fmla="*/ 1034423 h 2137761"/>
                  <a:gd name="connsiteX493" fmla="*/ 3577 w 4017961"/>
                  <a:gd name="connsiteY493" fmla="*/ 1060179 h 2137761"/>
                  <a:gd name="connsiteX494" fmla="*/ 13880 w 4017961"/>
                  <a:gd name="connsiteY494" fmla="*/ 1102677 h 2137761"/>
                  <a:gd name="connsiteX495" fmla="*/ 30621 w 4017961"/>
                  <a:gd name="connsiteY495" fmla="*/ 1107828 h 2137761"/>
                  <a:gd name="connsiteX496" fmla="*/ 48651 w 4017961"/>
                  <a:gd name="connsiteY496" fmla="*/ 1109116 h 2137761"/>
                  <a:gd name="connsiteX497" fmla="*/ 51226 w 4017961"/>
                  <a:gd name="connsiteY497" fmla="*/ 1107828 h 2137761"/>
                  <a:gd name="connsiteX498" fmla="*/ 80846 w 4017961"/>
                  <a:gd name="connsiteY498" fmla="*/ 1118131 h 2137761"/>
                  <a:gd name="connsiteX499" fmla="*/ 97587 w 4017961"/>
                  <a:gd name="connsiteY499" fmla="*/ 1138735 h 2137761"/>
                  <a:gd name="connsiteX500" fmla="*/ 118192 w 4017961"/>
                  <a:gd name="connsiteY500" fmla="*/ 1119418 h 2137761"/>
                  <a:gd name="connsiteX501" fmla="*/ 158114 w 4017961"/>
                  <a:gd name="connsiteY501" fmla="*/ 1114267 h 2137761"/>
                  <a:gd name="connsiteX502" fmla="*/ 189022 w 4017961"/>
                  <a:gd name="connsiteY502" fmla="*/ 1114267 h 2137761"/>
                  <a:gd name="connsiteX503" fmla="*/ 209627 w 4017961"/>
                  <a:gd name="connsiteY503" fmla="*/ 1094950 h 2137761"/>
                  <a:gd name="connsiteX504" fmla="*/ 231520 w 4017961"/>
                  <a:gd name="connsiteY504" fmla="*/ 1064043 h 2137761"/>
                  <a:gd name="connsiteX505" fmla="*/ 241822 w 4017961"/>
                  <a:gd name="connsiteY505" fmla="*/ 1016394 h 2137761"/>
                  <a:gd name="connsiteX506" fmla="*/ 277880 w 4017961"/>
                  <a:gd name="connsiteY506" fmla="*/ 984198 h 2137761"/>
                  <a:gd name="connsiteX507" fmla="*/ 304924 w 4017961"/>
                  <a:gd name="connsiteY507" fmla="*/ 977759 h 2137761"/>
                  <a:gd name="connsiteX508" fmla="*/ 315227 w 4017961"/>
                  <a:gd name="connsiteY508" fmla="*/ 941701 h 2137761"/>
                  <a:gd name="connsiteX509" fmla="*/ 331968 w 4017961"/>
                  <a:gd name="connsiteY509" fmla="*/ 917232 h 2137761"/>
                  <a:gd name="connsiteX510" fmla="*/ 392496 w 4017961"/>
                  <a:gd name="connsiteY510" fmla="*/ 931398 h 2137761"/>
                  <a:gd name="connsiteX511" fmla="*/ 419539 w 4017961"/>
                  <a:gd name="connsiteY511" fmla="*/ 909506 h 2137761"/>
                  <a:gd name="connsiteX512" fmla="*/ 422115 w 4017961"/>
                  <a:gd name="connsiteY512" fmla="*/ 904354 h 2137761"/>
                  <a:gd name="connsiteX513" fmla="*/ 446583 w 4017961"/>
                  <a:gd name="connsiteY513" fmla="*/ 894052 h 2137761"/>
                  <a:gd name="connsiteX514" fmla="*/ 486505 w 4017961"/>
                  <a:gd name="connsiteY514" fmla="*/ 921096 h 2137761"/>
                  <a:gd name="connsiteX515" fmla="*/ 503247 w 4017961"/>
                  <a:gd name="connsiteY515" fmla="*/ 950715 h 2137761"/>
                  <a:gd name="connsiteX516" fmla="*/ 550896 w 4017961"/>
                  <a:gd name="connsiteY516" fmla="*/ 985486 h 2137761"/>
                  <a:gd name="connsiteX517" fmla="*/ 598545 w 4017961"/>
                  <a:gd name="connsiteY517" fmla="*/ 1012530 h 2137761"/>
                  <a:gd name="connsiteX518" fmla="*/ 620437 w 4017961"/>
                  <a:gd name="connsiteY518" fmla="*/ 1055028 h 2137761"/>
                  <a:gd name="connsiteX519" fmla="*/ 595969 w 4017961"/>
                  <a:gd name="connsiteY519" fmla="*/ 1070482 h 2137761"/>
                  <a:gd name="connsiteX520" fmla="*/ 550896 w 4017961"/>
                  <a:gd name="connsiteY520" fmla="*/ 1074345 h 2137761"/>
                  <a:gd name="connsiteX521" fmla="*/ 531579 w 4017961"/>
                  <a:gd name="connsiteY521" fmla="*/ 1089799 h 2137761"/>
                  <a:gd name="connsiteX522" fmla="*/ 592106 w 4017961"/>
                  <a:gd name="connsiteY522" fmla="*/ 1119418 h 2137761"/>
                  <a:gd name="connsiteX523" fmla="*/ 603696 w 4017961"/>
                  <a:gd name="connsiteY523" fmla="*/ 1088511 h 2137761"/>
                  <a:gd name="connsiteX524" fmla="*/ 629452 w 4017961"/>
                  <a:gd name="connsiteY524" fmla="*/ 1074345 h 2137761"/>
                  <a:gd name="connsiteX525" fmla="*/ 651345 w 4017961"/>
                  <a:gd name="connsiteY525" fmla="*/ 1052452 h 2137761"/>
                  <a:gd name="connsiteX526" fmla="*/ 634603 w 4017961"/>
                  <a:gd name="connsiteY526" fmla="*/ 1022833 h 2137761"/>
                  <a:gd name="connsiteX527" fmla="*/ 660360 w 4017961"/>
                  <a:gd name="connsiteY527" fmla="*/ 1018969 h 2137761"/>
                  <a:gd name="connsiteX528" fmla="*/ 665511 w 4017961"/>
                  <a:gd name="connsiteY528" fmla="*/ 999652 h 2137761"/>
                  <a:gd name="connsiteX529" fmla="*/ 615286 w 4017961"/>
                  <a:gd name="connsiteY529" fmla="*/ 975184 h 2137761"/>
                  <a:gd name="connsiteX530" fmla="*/ 608847 w 4017961"/>
                  <a:gd name="connsiteY530" fmla="*/ 959730 h 2137761"/>
                  <a:gd name="connsiteX531" fmla="*/ 583091 w 4017961"/>
                  <a:gd name="connsiteY531" fmla="*/ 950715 h 2137761"/>
                  <a:gd name="connsiteX532" fmla="*/ 574076 w 4017961"/>
                  <a:gd name="connsiteY532" fmla="*/ 931398 h 2137761"/>
                  <a:gd name="connsiteX533" fmla="*/ 554759 w 4017961"/>
                  <a:gd name="connsiteY533" fmla="*/ 910793 h 2137761"/>
                  <a:gd name="connsiteX534" fmla="*/ 529003 w 4017961"/>
                  <a:gd name="connsiteY534" fmla="*/ 890188 h 2137761"/>
                  <a:gd name="connsiteX535" fmla="*/ 535442 w 4017961"/>
                  <a:gd name="connsiteY535" fmla="*/ 859281 h 2137761"/>
                  <a:gd name="connsiteX536" fmla="*/ 552184 w 4017961"/>
                  <a:gd name="connsiteY536" fmla="*/ 854130 h 2137761"/>
                  <a:gd name="connsiteX537" fmla="*/ 561198 w 4017961"/>
                  <a:gd name="connsiteY537" fmla="*/ 861857 h 2137761"/>
                  <a:gd name="connsiteX538" fmla="*/ 588242 w 4017961"/>
                  <a:gd name="connsiteY538" fmla="*/ 888901 h 2137761"/>
                  <a:gd name="connsiteX539" fmla="*/ 613998 w 4017961"/>
                  <a:gd name="connsiteY539" fmla="*/ 914657 h 2137761"/>
                  <a:gd name="connsiteX540" fmla="*/ 638467 w 4017961"/>
                  <a:gd name="connsiteY540" fmla="*/ 930111 h 2137761"/>
                  <a:gd name="connsiteX541" fmla="*/ 659072 w 4017961"/>
                  <a:gd name="connsiteY541" fmla="*/ 931398 h 2137761"/>
                  <a:gd name="connsiteX542" fmla="*/ 661647 w 4017961"/>
                  <a:gd name="connsiteY542" fmla="*/ 932686 h 2137761"/>
                  <a:gd name="connsiteX543" fmla="*/ 693843 w 4017961"/>
                  <a:gd name="connsiteY543" fmla="*/ 958442 h 2137761"/>
                  <a:gd name="connsiteX544" fmla="*/ 695131 w 4017961"/>
                  <a:gd name="connsiteY544" fmla="*/ 998364 h 2137761"/>
                  <a:gd name="connsiteX545" fmla="*/ 715735 w 4017961"/>
                  <a:gd name="connsiteY545" fmla="*/ 1030560 h 2137761"/>
                  <a:gd name="connsiteX546" fmla="*/ 720887 w 4017961"/>
                  <a:gd name="connsiteY546" fmla="*/ 1030560 h 2137761"/>
                  <a:gd name="connsiteX547" fmla="*/ 729901 w 4017961"/>
                  <a:gd name="connsiteY547" fmla="*/ 1044725 h 2137761"/>
                  <a:gd name="connsiteX548" fmla="*/ 735052 w 4017961"/>
                  <a:gd name="connsiteY548" fmla="*/ 1074345 h 2137761"/>
                  <a:gd name="connsiteX549" fmla="*/ 746643 w 4017961"/>
                  <a:gd name="connsiteY549" fmla="*/ 1093662 h 2137761"/>
                  <a:gd name="connsiteX550" fmla="*/ 765960 w 4017961"/>
                  <a:gd name="connsiteY550" fmla="*/ 1103965 h 2137761"/>
                  <a:gd name="connsiteX551" fmla="*/ 793004 w 4017961"/>
                  <a:gd name="connsiteY551" fmla="*/ 1107828 h 2137761"/>
                  <a:gd name="connsiteX552" fmla="*/ 791716 w 4017961"/>
                  <a:gd name="connsiteY552" fmla="*/ 1091087 h 2137761"/>
                  <a:gd name="connsiteX553" fmla="*/ 800731 w 4017961"/>
                  <a:gd name="connsiteY553" fmla="*/ 1089799 h 2137761"/>
                  <a:gd name="connsiteX554" fmla="*/ 786565 w 4017961"/>
                  <a:gd name="connsiteY554" fmla="*/ 1073057 h 2137761"/>
                  <a:gd name="connsiteX555" fmla="*/ 808457 w 4017961"/>
                  <a:gd name="connsiteY555" fmla="*/ 1083360 h 2137761"/>
                  <a:gd name="connsiteX556" fmla="*/ 818760 w 4017961"/>
                  <a:gd name="connsiteY556" fmla="*/ 1073057 h 2137761"/>
                  <a:gd name="connsiteX557" fmla="*/ 793004 w 4017961"/>
                  <a:gd name="connsiteY557" fmla="*/ 1043438 h 2137761"/>
                  <a:gd name="connsiteX558" fmla="*/ 778838 w 4017961"/>
                  <a:gd name="connsiteY558" fmla="*/ 1018969 h 2137761"/>
                  <a:gd name="connsiteX559" fmla="*/ 783989 w 4017961"/>
                  <a:gd name="connsiteY559" fmla="*/ 1009955 h 2137761"/>
                  <a:gd name="connsiteX560" fmla="*/ 803306 w 4017961"/>
                  <a:gd name="connsiteY560" fmla="*/ 1006091 h 2137761"/>
                  <a:gd name="connsiteX561" fmla="*/ 812321 w 4017961"/>
                  <a:gd name="connsiteY561" fmla="*/ 995789 h 2137761"/>
                  <a:gd name="connsiteX562" fmla="*/ 839365 w 4017961"/>
                  <a:gd name="connsiteY562" fmla="*/ 990637 h 2137761"/>
                  <a:gd name="connsiteX563" fmla="*/ 840653 w 4017961"/>
                  <a:gd name="connsiteY563" fmla="*/ 993213 h 2137761"/>
                  <a:gd name="connsiteX564" fmla="*/ 866409 w 4017961"/>
                  <a:gd name="connsiteY564" fmla="*/ 1006091 h 2137761"/>
                  <a:gd name="connsiteX565" fmla="*/ 863833 w 4017961"/>
                  <a:gd name="connsiteY565" fmla="*/ 1024120 h 2137761"/>
                  <a:gd name="connsiteX566" fmla="*/ 870272 w 4017961"/>
                  <a:gd name="connsiteY566" fmla="*/ 1065330 h 2137761"/>
                  <a:gd name="connsiteX567" fmla="*/ 889589 w 4017961"/>
                  <a:gd name="connsiteY567" fmla="*/ 1089799 h 2137761"/>
                  <a:gd name="connsiteX568" fmla="*/ 908906 w 4017961"/>
                  <a:gd name="connsiteY568" fmla="*/ 1100101 h 2137761"/>
                  <a:gd name="connsiteX569" fmla="*/ 919209 w 4017961"/>
                  <a:gd name="connsiteY569" fmla="*/ 1124570 h 2137761"/>
                  <a:gd name="connsiteX570" fmla="*/ 951404 w 4017961"/>
                  <a:gd name="connsiteY570" fmla="*/ 1128433 h 2137761"/>
                  <a:gd name="connsiteX571" fmla="*/ 966858 w 4017961"/>
                  <a:gd name="connsiteY571" fmla="*/ 1129721 h 2137761"/>
                  <a:gd name="connsiteX572" fmla="*/ 978448 w 4017961"/>
                  <a:gd name="connsiteY572" fmla="*/ 1115555 h 2137761"/>
                  <a:gd name="connsiteX573" fmla="*/ 1008068 w 4017961"/>
                  <a:gd name="connsiteY573" fmla="*/ 1119418 h 2137761"/>
                  <a:gd name="connsiteX574" fmla="*/ 1042839 w 4017961"/>
                  <a:gd name="connsiteY574" fmla="*/ 1133584 h 2137761"/>
                  <a:gd name="connsiteX575" fmla="*/ 1067307 w 4017961"/>
                  <a:gd name="connsiteY575" fmla="*/ 1114267 h 2137761"/>
                  <a:gd name="connsiteX576" fmla="*/ 1104653 w 4017961"/>
                  <a:gd name="connsiteY576" fmla="*/ 1118131 h 2137761"/>
                  <a:gd name="connsiteX577" fmla="*/ 1113668 w 4017961"/>
                  <a:gd name="connsiteY577" fmla="*/ 1120706 h 2137761"/>
                  <a:gd name="connsiteX578" fmla="*/ 1114956 w 4017961"/>
                  <a:gd name="connsiteY578" fmla="*/ 1129721 h 2137761"/>
                  <a:gd name="connsiteX579" fmla="*/ 1114956 w 4017961"/>
                  <a:gd name="connsiteY579" fmla="*/ 1186384 h 2137761"/>
                  <a:gd name="connsiteX580" fmla="*/ 1105941 w 4017961"/>
                  <a:gd name="connsiteY580" fmla="*/ 1208277 h 2137761"/>
                  <a:gd name="connsiteX581" fmla="*/ 1104653 w 4017961"/>
                  <a:gd name="connsiteY581" fmla="*/ 1209565 h 2137761"/>
                  <a:gd name="connsiteX582" fmla="*/ 1085336 w 4017961"/>
                  <a:gd name="connsiteY582" fmla="*/ 1234033 h 2137761"/>
                  <a:gd name="connsiteX583" fmla="*/ 1086624 w 4017961"/>
                  <a:gd name="connsiteY583" fmla="*/ 1268804 h 2137761"/>
                  <a:gd name="connsiteX584" fmla="*/ 1091775 w 4017961"/>
                  <a:gd name="connsiteY584" fmla="*/ 1333194 h 2137761"/>
                  <a:gd name="connsiteX585" fmla="*/ 1103366 w 4017961"/>
                  <a:gd name="connsiteY585" fmla="*/ 1371829 h 2137761"/>
                  <a:gd name="connsiteX586" fmla="*/ 1138137 w 4017961"/>
                  <a:gd name="connsiteY586" fmla="*/ 1416902 h 2137761"/>
                  <a:gd name="connsiteX587" fmla="*/ 1170332 w 4017961"/>
                  <a:gd name="connsiteY587" fmla="*/ 1483868 h 2137761"/>
                  <a:gd name="connsiteX588" fmla="*/ 1211541 w 4017961"/>
                  <a:gd name="connsiteY588" fmla="*/ 1531517 h 2137761"/>
                  <a:gd name="connsiteX589" fmla="*/ 1226995 w 4017961"/>
                  <a:gd name="connsiteY589" fmla="*/ 1602346 h 2137761"/>
                  <a:gd name="connsiteX590" fmla="*/ 1272068 w 4017961"/>
                  <a:gd name="connsiteY590" fmla="*/ 1644844 h 2137761"/>
                  <a:gd name="connsiteX591" fmla="*/ 1314566 w 4017961"/>
                  <a:gd name="connsiteY591" fmla="*/ 1695069 h 2137761"/>
                  <a:gd name="connsiteX592" fmla="*/ 1323581 w 4017961"/>
                  <a:gd name="connsiteY592" fmla="*/ 1707947 h 2137761"/>
                  <a:gd name="connsiteX593" fmla="*/ 1324869 w 4017961"/>
                  <a:gd name="connsiteY593" fmla="*/ 1727264 h 2137761"/>
                  <a:gd name="connsiteX594" fmla="*/ 1324869 w 4017961"/>
                  <a:gd name="connsiteY594" fmla="*/ 1777488 h 2137761"/>
                  <a:gd name="connsiteX595" fmla="*/ 1336459 w 4017961"/>
                  <a:gd name="connsiteY595" fmla="*/ 1818698 h 2137761"/>
                  <a:gd name="connsiteX596" fmla="*/ 1368654 w 4017961"/>
                  <a:gd name="connsiteY596" fmla="*/ 1829001 h 2137761"/>
                  <a:gd name="connsiteX597" fmla="*/ 1403425 w 4017961"/>
                  <a:gd name="connsiteY597" fmla="*/ 1809684 h 2137761"/>
                  <a:gd name="connsiteX598" fmla="*/ 1469103 w 4017961"/>
                  <a:gd name="connsiteY598" fmla="*/ 1795518 h 2137761"/>
                  <a:gd name="connsiteX599" fmla="*/ 1493572 w 4017961"/>
                  <a:gd name="connsiteY599" fmla="*/ 1771049 h 2137761"/>
                  <a:gd name="connsiteX600" fmla="*/ 1534781 w 4017961"/>
                  <a:gd name="connsiteY600" fmla="*/ 1750444 h 2137761"/>
                  <a:gd name="connsiteX601" fmla="*/ 1565689 w 4017961"/>
                  <a:gd name="connsiteY601" fmla="*/ 1729839 h 2137761"/>
                  <a:gd name="connsiteX602" fmla="*/ 1581142 w 4017961"/>
                  <a:gd name="connsiteY602" fmla="*/ 1704083 h 2137761"/>
                  <a:gd name="connsiteX603" fmla="*/ 1582430 w 4017961"/>
                  <a:gd name="connsiteY603" fmla="*/ 1704083 h 2137761"/>
                  <a:gd name="connsiteX604" fmla="*/ 1601747 w 4017961"/>
                  <a:gd name="connsiteY604" fmla="*/ 1704083 h 2137761"/>
                  <a:gd name="connsiteX605" fmla="*/ 1636518 w 4017961"/>
                  <a:gd name="connsiteY605" fmla="*/ 1702795 h 2137761"/>
                  <a:gd name="connsiteX606" fmla="*/ 1641670 w 4017961"/>
                  <a:gd name="connsiteY606" fmla="*/ 1677039 h 2137761"/>
                  <a:gd name="connsiteX607" fmla="*/ 1672577 w 4017961"/>
                  <a:gd name="connsiteY607" fmla="*/ 1665449 h 2137761"/>
                  <a:gd name="connsiteX608" fmla="*/ 1697045 w 4017961"/>
                  <a:gd name="connsiteY608" fmla="*/ 1643556 h 2137761"/>
                  <a:gd name="connsiteX609" fmla="*/ 1697045 w 4017961"/>
                  <a:gd name="connsiteY609" fmla="*/ 1624239 h 2137761"/>
                  <a:gd name="connsiteX610" fmla="*/ 1702196 w 4017961"/>
                  <a:gd name="connsiteY610" fmla="*/ 1598483 h 2137761"/>
                  <a:gd name="connsiteX611" fmla="*/ 1729240 w 4017961"/>
                  <a:gd name="connsiteY611" fmla="*/ 1581741 h 2137761"/>
                  <a:gd name="connsiteX612" fmla="*/ 1743406 w 4017961"/>
                  <a:gd name="connsiteY612" fmla="*/ 1535380 h 2137761"/>
                  <a:gd name="connsiteX613" fmla="*/ 1731816 w 4017961"/>
                  <a:gd name="connsiteY613" fmla="*/ 1521214 h 2137761"/>
                  <a:gd name="connsiteX614" fmla="*/ 1711211 w 4017961"/>
                  <a:gd name="connsiteY614" fmla="*/ 1499322 h 2137761"/>
                  <a:gd name="connsiteX615" fmla="*/ 1681591 w 4017961"/>
                  <a:gd name="connsiteY615" fmla="*/ 1494170 h 2137761"/>
                  <a:gd name="connsiteX616" fmla="*/ 1655835 w 4017961"/>
                  <a:gd name="connsiteY616" fmla="*/ 1469702 h 2137761"/>
                  <a:gd name="connsiteX617" fmla="*/ 1653260 w 4017961"/>
                  <a:gd name="connsiteY617" fmla="*/ 1460687 h 2137761"/>
                  <a:gd name="connsiteX618" fmla="*/ 1649396 w 4017961"/>
                  <a:gd name="connsiteY618" fmla="*/ 1429780 h 2137761"/>
                  <a:gd name="connsiteX619" fmla="*/ 1599172 w 4017961"/>
                  <a:gd name="connsiteY619" fmla="*/ 1482580 h 2137761"/>
                  <a:gd name="connsiteX620" fmla="*/ 1542508 w 4017961"/>
                  <a:gd name="connsiteY620" fmla="*/ 1489019 h 2137761"/>
                  <a:gd name="connsiteX621" fmla="*/ 1537357 w 4017961"/>
                  <a:gd name="connsiteY621" fmla="*/ 1489019 h 2137761"/>
                  <a:gd name="connsiteX622" fmla="*/ 1493572 w 4017961"/>
                  <a:gd name="connsiteY622" fmla="*/ 1441370 h 2137761"/>
                  <a:gd name="connsiteX623" fmla="*/ 1478118 w 4017961"/>
                  <a:gd name="connsiteY623" fmla="*/ 1401448 h 2137761"/>
                  <a:gd name="connsiteX624" fmla="*/ 1440771 w 4017961"/>
                  <a:gd name="connsiteY624" fmla="*/ 1355087 h 2137761"/>
                  <a:gd name="connsiteX625" fmla="*/ 1435620 w 4017961"/>
                  <a:gd name="connsiteY625" fmla="*/ 1339633 h 2137761"/>
                  <a:gd name="connsiteX626" fmla="*/ 1480694 w 4017961"/>
                  <a:gd name="connsiteY626" fmla="*/ 1310014 h 2137761"/>
                  <a:gd name="connsiteX627" fmla="*/ 1543796 w 4017961"/>
                  <a:gd name="connsiteY627" fmla="*/ 1378268 h 2137761"/>
                  <a:gd name="connsiteX628" fmla="*/ 1585006 w 4017961"/>
                  <a:gd name="connsiteY628" fmla="*/ 1410463 h 2137761"/>
                  <a:gd name="connsiteX629" fmla="*/ 1651972 w 4017961"/>
                  <a:gd name="connsiteY629" fmla="*/ 1395009 h 2137761"/>
                  <a:gd name="connsiteX630" fmla="*/ 1693182 w 4017961"/>
                  <a:gd name="connsiteY630" fmla="*/ 1441370 h 2137761"/>
                  <a:gd name="connsiteX631" fmla="*/ 1769163 w 4017961"/>
                  <a:gd name="connsiteY631" fmla="*/ 1458112 h 2137761"/>
                  <a:gd name="connsiteX632" fmla="*/ 1788480 w 4017961"/>
                  <a:gd name="connsiteY632" fmla="*/ 1456824 h 2137761"/>
                  <a:gd name="connsiteX633" fmla="*/ 1850294 w 4017961"/>
                  <a:gd name="connsiteY633" fmla="*/ 1454248 h 2137761"/>
                  <a:gd name="connsiteX634" fmla="*/ 1913397 w 4017961"/>
                  <a:gd name="connsiteY634" fmla="*/ 1458112 h 2137761"/>
                  <a:gd name="connsiteX635" fmla="*/ 1949456 w 4017961"/>
                  <a:gd name="connsiteY635" fmla="*/ 1492883 h 2137761"/>
                  <a:gd name="connsiteX636" fmla="*/ 1959758 w 4017961"/>
                  <a:gd name="connsiteY636" fmla="*/ 1495458 h 2137761"/>
                  <a:gd name="connsiteX637" fmla="*/ 2020285 w 4017961"/>
                  <a:gd name="connsiteY637" fmla="*/ 1517351 h 2137761"/>
                  <a:gd name="connsiteX638" fmla="*/ 1984226 w 4017961"/>
                  <a:gd name="connsiteY638" fmla="*/ 1537956 h 2137761"/>
                  <a:gd name="connsiteX639" fmla="*/ 2015134 w 4017961"/>
                  <a:gd name="connsiteY639" fmla="*/ 1577878 h 2137761"/>
                  <a:gd name="connsiteX640" fmla="*/ 2052480 w 4017961"/>
                  <a:gd name="connsiteY640" fmla="*/ 1579166 h 2137761"/>
                  <a:gd name="connsiteX641" fmla="*/ 2082100 w 4017961"/>
                  <a:gd name="connsiteY641" fmla="*/ 1549546 h 2137761"/>
                  <a:gd name="connsiteX642" fmla="*/ 2096266 w 4017961"/>
                  <a:gd name="connsiteY642" fmla="*/ 1653859 h 2137761"/>
                  <a:gd name="connsiteX643" fmla="*/ 2118159 w 4017961"/>
                  <a:gd name="connsiteY643" fmla="*/ 1724688 h 2137761"/>
                  <a:gd name="connsiteX644" fmla="*/ 2150354 w 4017961"/>
                  <a:gd name="connsiteY644" fmla="*/ 1792942 h 2137761"/>
                  <a:gd name="connsiteX645" fmla="*/ 2187700 w 4017961"/>
                  <a:gd name="connsiteY645" fmla="*/ 1874074 h 2137761"/>
                  <a:gd name="connsiteX646" fmla="*/ 2232774 w 4017961"/>
                  <a:gd name="connsiteY646" fmla="*/ 1957781 h 2137761"/>
                  <a:gd name="connsiteX647" fmla="*/ 2259818 w 4017961"/>
                  <a:gd name="connsiteY647" fmla="*/ 1930737 h 2137761"/>
                  <a:gd name="connsiteX648" fmla="*/ 2271408 w 4017961"/>
                  <a:gd name="connsiteY648" fmla="*/ 1913996 h 2137761"/>
                  <a:gd name="connsiteX649" fmla="*/ 2292013 w 4017961"/>
                  <a:gd name="connsiteY649" fmla="*/ 1884376 h 2137761"/>
                  <a:gd name="connsiteX650" fmla="*/ 2288149 w 4017961"/>
                  <a:gd name="connsiteY650" fmla="*/ 1852181 h 2137761"/>
                  <a:gd name="connsiteX651" fmla="*/ 2298452 w 4017961"/>
                  <a:gd name="connsiteY651" fmla="*/ 1819986 h 2137761"/>
                  <a:gd name="connsiteX652" fmla="*/ 2289437 w 4017961"/>
                  <a:gd name="connsiteY652" fmla="*/ 1777488 h 2137761"/>
                  <a:gd name="connsiteX653" fmla="*/ 2299739 w 4017961"/>
                  <a:gd name="connsiteY653" fmla="*/ 1734991 h 2137761"/>
                  <a:gd name="connsiteX654" fmla="*/ 2339661 w 4017961"/>
                  <a:gd name="connsiteY654" fmla="*/ 1704083 h 2137761"/>
                  <a:gd name="connsiteX655" fmla="*/ 2361554 w 4017961"/>
                  <a:gd name="connsiteY655" fmla="*/ 1673176 h 2137761"/>
                  <a:gd name="connsiteX656" fmla="*/ 2386023 w 4017961"/>
                  <a:gd name="connsiteY656" fmla="*/ 1648708 h 2137761"/>
                  <a:gd name="connsiteX657" fmla="*/ 2400189 w 4017961"/>
                  <a:gd name="connsiteY657" fmla="*/ 1631966 h 2137761"/>
                  <a:gd name="connsiteX658" fmla="*/ 2411779 w 4017961"/>
                  <a:gd name="connsiteY658" fmla="*/ 1616512 h 2137761"/>
                  <a:gd name="connsiteX659" fmla="*/ 2437535 w 4017961"/>
                  <a:gd name="connsiteY659" fmla="*/ 1602346 h 2137761"/>
                  <a:gd name="connsiteX660" fmla="*/ 2451701 w 4017961"/>
                  <a:gd name="connsiteY660" fmla="*/ 1566288 h 2137761"/>
                  <a:gd name="connsiteX661" fmla="*/ 2486472 w 4017961"/>
                  <a:gd name="connsiteY661" fmla="*/ 1554698 h 2137761"/>
                  <a:gd name="connsiteX662" fmla="*/ 2499350 w 4017961"/>
                  <a:gd name="connsiteY662" fmla="*/ 1553410 h 2137761"/>
                  <a:gd name="connsiteX663" fmla="*/ 2519955 w 4017961"/>
                  <a:gd name="connsiteY663" fmla="*/ 1549546 h 2137761"/>
                  <a:gd name="connsiteX664" fmla="*/ 2554726 w 4017961"/>
                  <a:gd name="connsiteY664" fmla="*/ 1545683 h 2137761"/>
                  <a:gd name="connsiteX665" fmla="*/ 2571467 w 4017961"/>
                  <a:gd name="connsiteY665" fmla="*/ 1572727 h 2137761"/>
                  <a:gd name="connsiteX666" fmla="*/ 2574043 w 4017961"/>
                  <a:gd name="connsiteY666" fmla="*/ 1577878 h 2137761"/>
                  <a:gd name="connsiteX667" fmla="*/ 2588209 w 4017961"/>
                  <a:gd name="connsiteY667" fmla="*/ 1588180 h 2137761"/>
                  <a:gd name="connsiteX668" fmla="*/ 2620404 w 4017961"/>
                  <a:gd name="connsiteY668" fmla="*/ 1617800 h 2137761"/>
                  <a:gd name="connsiteX669" fmla="*/ 2637145 w 4017961"/>
                  <a:gd name="connsiteY669" fmla="*/ 1648708 h 2137761"/>
                  <a:gd name="connsiteX670" fmla="*/ 2651311 w 4017961"/>
                  <a:gd name="connsiteY670" fmla="*/ 1689917 h 2137761"/>
                  <a:gd name="connsiteX671" fmla="*/ 2683506 w 4017961"/>
                  <a:gd name="connsiteY671" fmla="*/ 1731127 h 2137761"/>
                  <a:gd name="connsiteX672" fmla="*/ 2736307 w 4017961"/>
                  <a:gd name="connsiteY672" fmla="*/ 1693781 h 2137761"/>
                  <a:gd name="connsiteX673" fmla="*/ 970721 w 4017961"/>
                  <a:gd name="connsiteY673" fmla="*/ 657095 h 2137761"/>
                  <a:gd name="connsiteX674" fmla="*/ 968146 w 4017961"/>
                  <a:gd name="connsiteY674" fmla="*/ 657095 h 2137761"/>
                  <a:gd name="connsiteX675" fmla="*/ 970721 w 4017961"/>
                  <a:gd name="connsiteY675" fmla="*/ 657095 h 2137761"/>
                  <a:gd name="connsiteX676" fmla="*/ 966858 w 4017961"/>
                  <a:gd name="connsiteY676" fmla="*/ 655807 h 2137761"/>
                  <a:gd name="connsiteX677" fmla="*/ 964282 w 4017961"/>
                  <a:gd name="connsiteY677" fmla="*/ 655807 h 2137761"/>
                  <a:gd name="connsiteX678" fmla="*/ 966858 w 4017961"/>
                  <a:gd name="connsiteY678" fmla="*/ 655807 h 2137761"/>
                  <a:gd name="connsiteX679" fmla="*/ 964282 w 4017961"/>
                  <a:gd name="connsiteY679" fmla="*/ 655807 h 2137761"/>
                  <a:gd name="connsiteX680" fmla="*/ 962994 w 4017961"/>
                  <a:gd name="connsiteY680" fmla="*/ 655807 h 2137761"/>
                  <a:gd name="connsiteX681" fmla="*/ 964282 w 4017961"/>
                  <a:gd name="connsiteY681" fmla="*/ 655807 h 2137761"/>
                  <a:gd name="connsiteX682" fmla="*/ 960419 w 4017961"/>
                  <a:gd name="connsiteY682" fmla="*/ 653232 h 2137761"/>
                  <a:gd name="connsiteX683" fmla="*/ 961707 w 4017961"/>
                  <a:gd name="connsiteY683" fmla="*/ 654520 h 2137761"/>
                  <a:gd name="connsiteX684" fmla="*/ 961707 w 4017961"/>
                  <a:gd name="connsiteY684" fmla="*/ 654520 h 2137761"/>
                  <a:gd name="connsiteX685" fmla="*/ 960419 w 4017961"/>
                  <a:gd name="connsiteY685" fmla="*/ 653232 h 2137761"/>
                  <a:gd name="connsiteX686" fmla="*/ 877999 w 4017961"/>
                  <a:gd name="connsiteY686" fmla="*/ 542480 h 2137761"/>
                  <a:gd name="connsiteX687" fmla="*/ 876711 w 4017961"/>
                  <a:gd name="connsiteY687" fmla="*/ 541192 h 2137761"/>
                  <a:gd name="connsiteX688" fmla="*/ 877999 w 4017961"/>
                  <a:gd name="connsiteY688" fmla="*/ 542480 h 2137761"/>
                  <a:gd name="connsiteX689" fmla="*/ 877999 w 4017961"/>
                  <a:gd name="connsiteY689" fmla="*/ 542480 h 2137761"/>
                  <a:gd name="connsiteX690" fmla="*/ 782701 w 4017961"/>
                  <a:gd name="connsiteY690" fmla="*/ 604295 h 2137761"/>
                  <a:gd name="connsiteX691" fmla="*/ 782701 w 4017961"/>
                  <a:gd name="connsiteY691" fmla="*/ 608158 h 2137761"/>
                  <a:gd name="connsiteX692" fmla="*/ 782701 w 4017961"/>
                  <a:gd name="connsiteY692" fmla="*/ 604295 h 2137761"/>
                  <a:gd name="connsiteX693" fmla="*/ 1404713 w 4017961"/>
                  <a:gd name="connsiteY693" fmla="*/ 954579 h 2137761"/>
                  <a:gd name="connsiteX694" fmla="*/ 1404713 w 4017961"/>
                  <a:gd name="connsiteY694" fmla="*/ 954579 h 2137761"/>
                  <a:gd name="connsiteX695" fmla="*/ 1404713 w 4017961"/>
                  <a:gd name="connsiteY695" fmla="*/ 954579 h 2137761"/>
                  <a:gd name="connsiteX696" fmla="*/ 1400849 w 4017961"/>
                  <a:gd name="connsiteY696" fmla="*/ 948140 h 2137761"/>
                  <a:gd name="connsiteX697" fmla="*/ 1400849 w 4017961"/>
                  <a:gd name="connsiteY697" fmla="*/ 948140 h 2137761"/>
                  <a:gd name="connsiteX698" fmla="*/ 1400849 w 4017961"/>
                  <a:gd name="connsiteY698" fmla="*/ 948140 h 2137761"/>
                  <a:gd name="connsiteX699" fmla="*/ 1403425 w 4017961"/>
                  <a:gd name="connsiteY699" fmla="*/ 952003 h 2137761"/>
                  <a:gd name="connsiteX700" fmla="*/ 1403425 w 4017961"/>
                  <a:gd name="connsiteY700" fmla="*/ 952003 h 2137761"/>
                  <a:gd name="connsiteX701" fmla="*/ 1403425 w 4017961"/>
                  <a:gd name="connsiteY701" fmla="*/ 952003 h 2137761"/>
                  <a:gd name="connsiteX702" fmla="*/ 1943017 w 4017961"/>
                  <a:gd name="connsiteY702" fmla="*/ 1003516 h 2137761"/>
                  <a:gd name="connsiteX703" fmla="*/ 1948168 w 4017961"/>
                  <a:gd name="connsiteY703" fmla="*/ 1003516 h 2137761"/>
                  <a:gd name="connsiteX704" fmla="*/ 1937865 w 4017961"/>
                  <a:gd name="connsiteY704" fmla="*/ 1004803 h 2137761"/>
                  <a:gd name="connsiteX705" fmla="*/ 1943017 w 4017961"/>
                  <a:gd name="connsiteY705" fmla="*/ 1003516 h 2137761"/>
                  <a:gd name="connsiteX706" fmla="*/ 1952031 w 4017961"/>
                  <a:gd name="connsiteY706" fmla="*/ 1003516 h 2137761"/>
                  <a:gd name="connsiteX707" fmla="*/ 1952031 w 4017961"/>
                  <a:gd name="connsiteY707" fmla="*/ 1003516 h 2137761"/>
                  <a:gd name="connsiteX708" fmla="*/ 1952031 w 4017961"/>
                  <a:gd name="connsiteY708" fmla="*/ 1003516 h 2137761"/>
                  <a:gd name="connsiteX709" fmla="*/ 1949456 w 4017961"/>
                  <a:gd name="connsiteY709" fmla="*/ 1003516 h 2137761"/>
                  <a:gd name="connsiteX710" fmla="*/ 1949456 w 4017961"/>
                  <a:gd name="connsiteY710" fmla="*/ 1003516 h 2137761"/>
                  <a:gd name="connsiteX711" fmla="*/ 1949456 w 4017961"/>
                  <a:gd name="connsiteY711" fmla="*/ 1003516 h 2137761"/>
                  <a:gd name="connsiteX712" fmla="*/ 1892792 w 4017961"/>
                  <a:gd name="connsiteY712" fmla="*/ 1087223 h 2137761"/>
                  <a:gd name="connsiteX713" fmla="*/ 1892792 w 4017961"/>
                  <a:gd name="connsiteY713" fmla="*/ 1087223 h 2137761"/>
                  <a:gd name="connsiteX714" fmla="*/ 1883777 w 4017961"/>
                  <a:gd name="connsiteY714" fmla="*/ 1088511 h 2137761"/>
                  <a:gd name="connsiteX715" fmla="*/ 1892792 w 4017961"/>
                  <a:gd name="connsiteY715" fmla="*/ 1087223 h 2137761"/>
                  <a:gd name="connsiteX716" fmla="*/ 880575 w 4017961"/>
                  <a:gd name="connsiteY716" fmla="*/ 543768 h 2137761"/>
                  <a:gd name="connsiteX717" fmla="*/ 880575 w 4017961"/>
                  <a:gd name="connsiteY717" fmla="*/ 543768 h 2137761"/>
                  <a:gd name="connsiteX718" fmla="*/ 880575 w 4017961"/>
                  <a:gd name="connsiteY718" fmla="*/ 543768 h 2137761"/>
                  <a:gd name="connsiteX719" fmla="*/ 876711 w 4017961"/>
                  <a:gd name="connsiteY719" fmla="*/ 539905 h 2137761"/>
                  <a:gd name="connsiteX720" fmla="*/ 876711 w 4017961"/>
                  <a:gd name="connsiteY720" fmla="*/ 536041 h 2137761"/>
                  <a:gd name="connsiteX721" fmla="*/ 876711 w 4017961"/>
                  <a:gd name="connsiteY721" fmla="*/ 539905 h 2137761"/>
                  <a:gd name="connsiteX722" fmla="*/ 781413 w 4017961"/>
                  <a:gd name="connsiteY722" fmla="*/ 597856 h 2137761"/>
                  <a:gd name="connsiteX723" fmla="*/ 781413 w 4017961"/>
                  <a:gd name="connsiteY723" fmla="*/ 597856 h 2137761"/>
                  <a:gd name="connsiteX724" fmla="*/ 781413 w 4017961"/>
                  <a:gd name="connsiteY724" fmla="*/ 597856 h 2137761"/>
                  <a:gd name="connsiteX725" fmla="*/ 781413 w 4017961"/>
                  <a:gd name="connsiteY725" fmla="*/ 596568 h 2137761"/>
                  <a:gd name="connsiteX726" fmla="*/ 781413 w 4017961"/>
                  <a:gd name="connsiteY726" fmla="*/ 596568 h 2137761"/>
                  <a:gd name="connsiteX727" fmla="*/ 781413 w 4017961"/>
                  <a:gd name="connsiteY727" fmla="*/ 596568 h 2137761"/>
                  <a:gd name="connsiteX728" fmla="*/ 780126 w 4017961"/>
                  <a:gd name="connsiteY728" fmla="*/ 595280 h 2137761"/>
                  <a:gd name="connsiteX729" fmla="*/ 780126 w 4017961"/>
                  <a:gd name="connsiteY729" fmla="*/ 595280 h 2137761"/>
                  <a:gd name="connsiteX730" fmla="*/ 780126 w 4017961"/>
                  <a:gd name="connsiteY730" fmla="*/ 595280 h 2137761"/>
                  <a:gd name="connsiteX731" fmla="*/ 1566976 w 4017961"/>
                  <a:gd name="connsiteY731" fmla="*/ 1633254 h 2137761"/>
                  <a:gd name="connsiteX732" fmla="*/ 1566976 w 4017961"/>
                  <a:gd name="connsiteY732" fmla="*/ 1633254 h 2137761"/>
                  <a:gd name="connsiteX733" fmla="*/ 1566976 w 4017961"/>
                  <a:gd name="connsiteY733" fmla="*/ 1633254 h 2137761"/>
                  <a:gd name="connsiteX734" fmla="*/ 1569552 w 4017961"/>
                  <a:gd name="connsiteY734" fmla="*/ 1635829 h 2137761"/>
                  <a:gd name="connsiteX735" fmla="*/ 1569552 w 4017961"/>
                  <a:gd name="connsiteY735" fmla="*/ 1635829 h 2137761"/>
                  <a:gd name="connsiteX736" fmla="*/ 1569552 w 4017961"/>
                  <a:gd name="connsiteY736" fmla="*/ 1635829 h 2137761"/>
                  <a:gd name="connsiteX737" fmla="*/ 1570840 w 4017961"/>
                  <a:gd name="connsiteY737" fmla="*/ 1637117 h 2137761"/>
                  <a:gd name="connsiteX738" fmla="*/ 1570840 w 4017961"/>
                  <a:gd name="connsiteY738" fmla="*/ 1637117 h 2137761"/>
                  <a:gd name="connsiteX739" fmla="*/ 1570840 w 4017961"/>
                  <a:gd name="connsiteY739" fmla="*/ 1637117 h 21377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Lst>
                <a:rect l="l" t="t" r="r" b="b"/>
                <a:pathLst>
                  <a:path w="4017961" h="2137761">
                    <a:moveTo>
                      <a:pt x="2736307" y="1693781"/>
                    </a:moveTo>
                    <a:cubicBezTo>
                      <a:pt x="2746609" y="1705371"/>
                      <a:pt x="2755624" y="1733703"/>
                      <a:pt x="2755624" y="1733703"/>
                    </a:cubicBezTo>
                    <a:cubicBezTo>
                      <a:pt x="2755624" y="1733703"/>
                      <a:pt x="2759487" y="1755595"/>
                      <a:pt x="2760775" y="1765898"/>
                    </a:cubicBezTo>
                    <a:cubicBezTo>
                      <a:pt x="2762063" y="1776200"/>
                      <a:pt x="2772365" y="1798093"/>
                      <a:pt x="2777516" y="1808396"/>
                    </a:cubicBezTo>
                    <a:cubicBezTo>
                      <a:pt x="2782667" y="1818698"/>
                      <a:pt x="2783955" y="1832864"/>
                      <a:pt x="2782667" y="1848318"/>
                    </a:cubicBezTo>
                    <a:cubicBezTo>
                      <a:pt x="2781380" y="1863771"/>
                      <a:pt x="2786531" y="1906269"/>
                      <a:pt x="2786531" y="1915284"/>
                    </a:cubicBezTo>
                    <a:cubicBezTo>
                      <a:pt x="2786531" y="1924298"/>
                      <a:pt x="2772365" y="1921723"/>
                      <a:pt x="2781380" y="1937176"/>
                    </a:cubicBezTo>
                    <a:cubicBezTo>
                      <a:pt x="2790394" y="1952630"/>
                      <a:pt x="2808424" y="1951342"/>
                      <a:pt x="2812287" y="1959069"/>
                    </a:cubicBezTo>
                    <a:cubicBezTo>
                      <a:pt x="2816151" y="1968084"/>
                      <a:pt x="2817438" y="1984825"/>
                      <a:pt x="2829029" y="1993840"/>
                    </a:cubicBezTo>
                    <a:cubicBezTo>
                      <a:pt x="2840619" y="2002855"/>
                      <a:pt x="2838043" y="2018308"/>
                      <a:pt x="2838043" y="2033762"/>
                    </a:cubicBezTo>
                    <a:cubicBezTo>
                      <a:pt x="2838043" y="2049216"/>
                      <a:pt x="2852209" y="2060806"/>
                      <a:pt x="2857361" y="2069821"/>
                    </a:cubicBezTo>
                    <a:cubicBezTo>
                      <a:pt x="2862512" y="2078835"/>
                      <a:pt x="2861224" y="2089138"/>
                      <a:pt x="2871527" y="2105879"/>
                    </a:cubicBezTo>
                    <a:cubicBezTo>
                      <a:pt x="2881829" y="2122621"/>
                      <a:pt x="2895995" y="2132923"/>
                      <a:pt x="2911448" y="2141938"/>
                    </a:cubicBezTo>
                    <a:cubicBezTo>
                      <a:pt x="2926902" y="2150953"/>
                      <a:pt x="2932053" y="2147089"/>
                      <a:pt x="2938492" y="2147089"/>
                    </a:cubicBezTo>
                    <a:cubicBezTo>
                      <a:pt x="2944931" y="2147089"/>
                      <a:pt x="2953946" y="2135499"/>
                      <a:pt x="2943643" y="2120045"/>
                    </a:cubicBezTo>
                    <a:cubicBezTo>
                      <a:pt x="2933341" y="2104592"/>
                      <a:pt x="2933341" y="2114894"/>
                      <a:pt x="2933341" y="2085274"/>
                    </a:cubicBezTo>
                    <a:cubicBezTo>
                      <a:pt x="2933341" y="2055655"/>
                      <a:pt x="2932053" y="2053079"/>
                      <a:pt x="2916600" y="2032474"/>
                    </a:cubicBezTo>
                    <a:cubicBezTo>
                      <a:pt x="2901146" y="2011869"/>
                      <a:pt x="2890844" y="1997703"/>
                      <a:pt x="2884405" y="1997703"/>
                    </a:cubicBezTo>
                    <a:cubicBezTo>
                      <a:pt x="2877966" y="1997703"/>
                      <a:pt x="2848346" y="1991264"/>
                      <a:pt x="2844482" y="1980962"/>
                    </a:cubicBezTo>
                    <a:cubicBezTo>
                      <a:pt x="2840619" y="1970660"/>
                      <a:pt x="2844482" y="1959069"/>
                      <a:pt x="2838043" y="1943616"/>
                    </a:cubicBezTo>
                    <a:cubicBezTo>
                      <a:pt x="2831604" y="1928162"/>
                      <a:pt x="2823877" y="1919147"/>
                      <a:pt x="2816151" y="1911420"/>
                    </a:cubicBezTo>
                    <a:cubicBezTo>
                      <a:pt x="2807136" y="1902406"/>
                      <a:pt x="2804560" y="1880513"/>
                      <a:pt x="2809712" y="1870210"/>
                    </a:cubicBezTo>
                    <a:cubicBezTo>
                      <a:pt x="2813575" y="1863771"/>
                      <a:pt x="2818726" y="1847030"/>
                      <a:pt x="2821302" y="1831576"/>
                    </a:cubicBezTo>
                    <a:cubicBezTo>
                      <a:pt x="2822590" y="1823849"/>
                      <a:pt x="2823877" y="1817410"/>
                      <a:pt x="2823877" y="1813547"/>
                    </a:cubicBezTo>
                    <a:cubicBezTo>
                      <a:pt x="2823877" y="1799381"/>
                      <a:pt x="2845770" y="1792942"/>
                      <a:pt x="2845770" y="1792942"/>
                    </a:cubicBezTo>
                    <a:lnTo>
                      <a:pt x="2849634" y="1814835"/>
                    </a:lnTo>
                    <a:lnTo>
                      <a:pt x="2884405" y="1821274"/>
                    </a:lnTo>
                    <a:cubicBezTo>
                      <a:pt x="2884405" y="1821274"/>
                      <a:pt x="2890844" y="1830288"/>
                      <a:pt x="2894707" y="1840591"/>
                    </a:cubicBezTo>
                    <a:cubicBezTo>
                      <a:pt x="2897283" y="1844454"/>
                      <a:pt x="2898570" y="1849605"/>
                      <a:pt x="2899858" y="1853469"/>
                    </a:cubicBezTo>
                    <a:cubicBezTo>
                      <a:pt x="2903722" y="1868923"/>
                      <a:pt x="2910161" y="1880513"/>
                      <a:pt x="2915312" y="1877937"/>
                    </a:cubicBezTo>
                    <a:cubicBezTo>
                      <a:pt x="2920463" y="1875362"/>
                      <a:pt x="2942356" y="1879225"/>
                      <a:pt x="2944931" y="1886952"/>
                    </a:cubicBezTo>
                    <a:cubicBezTo>
                      <a:pt x="2944931" y="1888240"/>
                      <a:pt x="2944931" y="1889528"/>
                      <a:pt x="2944931" y="1889528"/>
                    </a:cubicBezTo>
                    <a:cubicBezTo>
                      <a:pt x="2939780" y="1898542"/>
                      <a:pt x="2955234" y="1895967"/>
                      <a:pt x="2953946" y="1903693"/>
                    </a:cubicBezTo>
                    <a:cubicBezTo>
                      <a:pt x="2952658" y="1910132"/>
                      <a:pt x="2957809" y="1935889"/>
                      <a:pt x="2962961" y="1939752"/>
                    </a:cubicBezTo>
                    <a:cubicBezTo>
                      <a:pt x="2968112" y="1943616"/>
                      <a:pt x="2978414" y="1938464"/>
                      <a:pt x="2983566" y="1930737"/>
                    </a:cubicBezTo>
                    <a:cubicBezTo>
                      <a:pt x="2988717" y="1924298"/>
                      <a:pt x="3008034" y="1916571"/>
                      <a:pt x="3008034" y="1908845"/>
                    </a:cubicBezTo>
                    <a:cubicBezTo>
                      <a:pt x="3008034" y="1899830"/>
                      <a:pt x="3008034" y="1884376"/>
                      <a:pt x="3008034" y="1884376"/>
                    </a:cubicBezTo>
                    <a:cubicBezTo>
                      <a:pt x="3008034" y="1884376"/>
                      <a:pt x="3029927" y="1885664"/>
                      <a:pt x="3045381" y="1870210"/>
                    </a:cubicBezTo>
                    <a:cubicBezTo>
                      <a:pt x="3060834" y="1854757"/>
                      <a:pt x="3069849" y="1856045"/>
                      <a:pt x="3069849" y="1829001"/>
                    </a:cubicBezTo>
                    <a:cubicBezTo>
                      <a:pt x="3069849" y="1801957"/>
                      <a:pt x="3080151" y="1762034"/>
                      <a:pt x="3040229" y="1727264"/>
                    </a:cubicBezTo>
                    <a:cubicBezTo>
                      <a:pt x="3000307" y="1692493"/>
                      <a:pt x="2990005" y="1679615"/>
                      <a:pt x="2978414" y="1665449"/>
                    </a:cubicBezTo>
                    <a:cubicBezTo>
                      <a:pt x="2966824" y="1651283"/>
                      <a:pt x="2948795" y="1643556"/>
                      <a:pt x="2948795" y="1633254"/>
                    </a:cubicBezTo>
                    <a:cubicBezTo>
                      <a:pt x="2948795" y="1622951"/>
                      <a:pt x="2947507" y="1607498"/>
                      <a:pt x="2955234" y="1602346"/>
                    </a:cubicBezTo>
                    <a:cubicBezTo>
                      <a:pt x="2964248" y="1597195"/>
                      <a:pt x="2969400" y="1595907"/>
                      <a:pt x="2970688" y="1586893"/>
                    </a:cubicBezTo>
                    <a:cubicBezTo>
                      <a:pt x="2971975" y="1577878"/>
                      <a:pt x="2969400" y="1571439"/>
                      <a:pt x="2977127" y="1571439"/>
                    </a:cubicBezTo>
                    <a:cubicBezTo>
                      <a:pt x="2986141" y="1571439"/>
                      <a:pt x="2987429" y="1554698"/>
                      <a:pt x="2996444" y="1554698"/>
                    </a:cubicBezTo>
                    <a:cubicBezTo>
                      <a:pt x="2997732" y="1554698"/>
                      <a:pt x="2999019" y="1554698"/>
                      <a:pt x="3001595" y="1554698"/>
                    </a:cubicBezTo>
                    <a:cubicBezTo>
                      <a:pt x="3014473" y="1552122"/>
                      <a:pt x="3042805" y="1544395"/>
                      <a:pt x="3044093" y="1554698"/>
                    </a:cubicBezTo>
                    <a:cubicBezTo>
                      <a:pt x="3045381" y="1566288"/>
                      <a:pt x="3045381" y="1575302"/>
                      <a:pt x="3045381" y="1575302"/>
                    </a:cubicBezTo>
                    <a:cubicBezTo>
                      <a:pt x="3045381" y="1575302"/>
                      <a:pt x="3041517" y="1585605"/>
                      <a:pt x="3049244" y="1589468"/>
                    </a:cubicBezTo>
                    <a:cubicBezTo>
                      <a:pt x="3055683" y="1593332"/>
                      <a:pt x="3069849" y="1599771"/>
                      <a:pt x="3069849" y="1593332"/>
                    </a:cubicBezTo>
                    <a:cubicBezTo>
                      <a:pt x="3069849" y="1586893"/>
                      <a:pt x="3059546" y="1568863"/>
                      <a:pt x="3068561" y="1566288"/>
                    </a:cubicBezTo>
                    <a:cubicBezTo>
                      <a:pt x="3077576" y="1562424"/>
                      <a:pt x="3111059" y="1555985"/>
                      <a:pt x="3111059" y="1555985"/>
                    </a:cubicBezTo>
                    <a:cubicBezTo>
                      <a:pt x="3111059" y="1555985"/>
                      <a:pt x="3120073" y="1546971"/>
                      <a:pt x="3136815" y="1545683"/>
                    </a:cubicBezTo>
                    <a:cubicBezTo>
                      <a:pt x="3153556" y="1544395"/>
                      <a:pt x="3169010" y="1523790"/>
                      <a:pt x="3193479" y="1523790"/>
                    </a:cubicBezTo>
                    <a:cubicBezTo>
                      <a:pt x="3217947" y="1523790"/>
                      <a:pt x="3224386" y="1499322"/>
                      <a:pt x="3235976" y="1486444"/>
                    </a:cubicBezTo>
                    <a:cubicBezTo>
                      <a:pt x="3247567" y="1472278"/>
                      <a:pt x="3268171" y="1451673"/>
                      <a:pt x="3272035" y="1438795"/>
                    </a:cubicBezTo>
                    <a:cubicBezTo>
                      <a:pt x="3275898" y="1424629"/>
                      <a:pt x="3273323" y="1419478"/>
                      <a:pt x="3275898" y="1409175"/>
                    </a:cubicBezTo>
                    <a:cubicBezTo>
                      <a:pt x="3277186" y="1398873"/>
                      <a:pt x="3284913" y="1395009"/>
                      <a:pt x="3291352" y="1378268"/>
                    </a:cubicBezTo>
                    <a:cubicBezTo>
                      <a:pt x="3297791" y="1361526"/>
                      <a:pt x="3305518" y="1331907"/>
                      <a:pt x="3305518" y="1326755"/>
                    </a:cubicBezTo>
                    <a:cubicBezTo>
                      <a:pt x="3305518" y="1321604"/>
                      <a:pt x="3295215" y="1297136"/>
                      <a:pt x="3263020" y="1297136"/>
                    </a:cubicBezTo>
                    <a:cubicBezTo>
                      <a:pt x="3263020" y="1297136"/>
                      <a:pt x="3284913" y="1281682"/>
                      <a:pt x="3290064" y="1281682"/>
                    </a:cubicBezTo>
                    <a:cubicBezTo>
                      <a:pt x="3295215" y="1281682"/>
                      <a:pt x="3275898" y="1254638"/>
                      <a:pt x="3250142" y="1250775"/>
                    </a:cubicBezTo>
                    <a:cubicBezTo>
                      <a:pt x="3250142" y="1250775"/>
                      <a:pt x="3286201" y="1257214"/>
                      <a:pt x="3265596" y="1244336"/>
                    </a:cubicBezTo>
                    <a:cubicBezTo>
                      <a:pt x="3244991" y="1230170"/>
                      <a:pt x="3251430" y="1223731"/>
                      <a:pt x="3230825" y="1197975"/>
                    </a:cubicBezTo>
                    <a:cubicBezTo>
                      <a:pt x="3210220" y="1172218"/>
                      <a:pt x="3193479" y="1165779"/>
                      <a:pt x="3184464" y="1165779"/>
                    </a:cubicBezTo>
                    <a:cubicBezTo>
                      <a:pt x="3175449" y="1165779"/>
                      <a:pt x="3199918" y="1103965"/>
                      <a:pt x="3229537" y="1103965"/>
                    </a:cubicBezTo>
                    <a:cubicBezTo>
                      <a:pt x="3229537" y="1103965"/>
                      <a:pt x="3241128" y="1107828"/>
                      <a:pt x="3235976" y="1094950"/>
                    </a:cubicBezTo>
                    <a:cubicBezTo>
                      <a:pt x="3230825" y="1083360"/>
                      <a:pt x="3234689" y="1080784"/>
                      <a:pt x="3221810" y="1080784"/>
                    </a:cubicBezTo>
                    <a:cubicBezTo>
                      <a:pt x="3210220" y="1080784"/>
                      <a:pt x="3207644" y="1092374"/>
                      <a:pt x="3199918" y="1080784"/>
                    </a:cubicBezTo>
                    <a:cubicBezTo>
                      <a:pt x="3190903" y="1069194"/>
                      <a:pt x="3184464" y="1075633"/>
                      <a:pt x="3175449" y="1082072"/>
                    </a:cubicBezTo>
                    <a:cubicBezTo>
                      <a:pt x="3166435" y="1088511"/>
                      <a:pt x="3171586" y="1093662"/>
                      <a:pt x="3159996" y="1093662"/>
                    </a:cubicBezTo>
                    <a:cubicBezTo>
                      <a:pt x="3148405" y="1093662"/>
                      <a:pt x="3140678" y="1083360"/>
                      <a:pt x="3143254" y="1073057"/>
                    </a:cubicBezTo>
                    <a:cubicBezTo>
                      <a:pt x="3144542" y="1062755"/>
                      <a:pt x="3138103" y="1064043"/>
                      <a:pt x="3126512" y="1064043"/>
                    </a:cubicBezTo>
                    <a:cubicBezTo>
                      <a:pt x="3114922" y="1064043"/>
                      <a:pt x="3090454" y="1052452"/>
                      <a:pt x="3091741" y="1031847"/>
                    </a:cubicBezTo>
                    <a:lnTo>
                      <a:pt x="3127800" y="1033135"/>
                    </a:lnTo>
                    <a:lnTo>
                      <a:pt x="3127800" y="1016394"/>
                    </a:lnTo>
                    <a:cubicBezTo>
                      <a:pt x="3127800" y="1016394"/>
                      <a:pt x="3136815" y="1016394"/>
                      <a:pt x="3144542" y="1007379"/>
                    </a:cubicBezTo>
                    <a:cubicBezTo>
                      <a:pt x="3153556" y="998364"/>
                      <a:pt x="3149693" y="981623"/>
                      <a:pt x="3166435" y="982911"/>
                    </a:cubicBezTo>
                    <a:cubicBezTo>
                      <a:pt x="3183176" y="984198"/>
                      <a:pt x="3190903" y="1003516"/>
                      <a:pt x="3183176" y="1004803"/>
                    </a:cubicBezTo>
                    <a:cubicBezTo>
                      <a:pt x="3176737" y="1006091"/>
                      <a:pt x="3172874" y="1018969"/>
                      <a:pt x="3179313" y="1018969"/>
                    </a:cubicBezTo>
                    <a:cubicBezTo>
                      <a:pt x="3185752" y="1018969"/>
                      <a:pt x="3185752" y="1038286"/>
                      <a:pt x="3175449" y="1039574"/>
                    </a:cubicBezTo>
                    <a:cubicBezTo>
                      <a:pt x="3165147" y="1040862"/>
                      <a:pt x="3190903" y="1055028"/>
                      <a:pt x="3192191" y="1039574"/>
                    </a:cubicBezTo>
                    <a:cubicBezTo>
                      <a:pt x="3193479" y="1024120"/>
                      <a:pt x="3219235" y="1017681"/>
                      <a:pt x="3224386" y="1017681"/>
                    </a:cubicBezTo>
                    <a:cubicBezTo>
                      <a:pt x="3226961" y="1017681"/>
                      <a:pt x="3229537" y="1016394"/>
                      <a:pt x="3233400" y="1016394"/>
                    </a:cubicBezTo>
                    <a:cubicBezTo>
                      <a:pt x="3238552" y="1015106"/>
                      <a:pt x="3244991" y="1012530"/>
                      <a:pt x="3244991" y="1012530"/>
                    </a:cubicBezTo>
                    <a:cubicBezTo>
                      <a:pt x="3244991" y="1012530"/>
                      <a:pt x="3269459" y="1017681"/>
                      <a:pt x="3266884" y="1022833"/>
                    </a:cubicBezTo>
                    <a:cubicBezTo>
                      <a:pt x="3265596" y="1027984"/>
                      <a:pt x="3272035" y="1033135"/>
                      <a:pt x="3272035" y="1049877"/>
                    </a:cubicBezTo>
                    <a:cubicBezTo>
                      <a:pt x="3272035" y="1066618"/>
                      <a:pt x="3266884" y="1075633"/>
                      <a:pt x="3282337" y="1075633"/>
                    </a:cubicBezTo>
                    <a:cubicBezTo>
                      <a:pt x="3297791" y="1075633"/>
                      <a:pt x="3318396" y="1070482"/>
                      <a:pt x="3323547" y="1076921"/>
                    </a:cubicBezTo>
                    <a:cubicBezTo>
                      <a:pt x="3328698" y="1083360"/>
                      <a:pt x="3342864" y="1098813"/>
                      <a:pt x="3342864" y="1098813"/>
                    </a:cubicBezTo>
                    <a:cubicBezTo>
                      <a:pt x="3342864" y="1098813"/>
                      <a:pt x="3323547" y="1100101"/>
                      <a:pt x="3331274" y="1103965"/>
                    </a:cubicBezTo>
                    <a:cubicBezTo>
                      <a:pt x="3337713" y="1107828"/>
                      <a:pt x="3353166" y="1115555"/>
                      <a:pt x="3351879" y="1134872"/>
                    </a:cubicBezTo>
                    <a:cubicBezTo>
                      <a:pt x="3350591" y="1154189"/>
                      <a:pt x="3355742" y="1169643"/>
                      <a:pt x="3360894" y="1169643"/>
                    </a:cubicBezTo>
                    <a:cubicBezTo>
                      <a:pt x="3366044" y="1169643"/>
                      <a:pt x="3367333" y="1169643"/>
                      <a:pt x="3386650" y="1164492"/>
                    </a:cubicBezTo>
                    <a:cubicBezTo>
                      <a:pt x="3405967" y="1159340"/>
                      <a:pt x="3427860" y="1159340"/>
                      <a:pt x="3427860" y="1159340"/>
                    </a:cubicBezTo>
                    <a:cubicBezTo>
                      <a:pt x="3427860" y="1159340"/>
                      <a:pt x="3438162" y="1145174"/>
                      <a:pt x="3426572" y="1127145"/>
                    </a:cubicBezTo>
                    <a:cubicBezTo>
                      <a:pt x="3414982" y="1107828"/>
                      <a:pt x="3420133" y="1102677"/>
                      <a:pt x="3399528" y="1085935"/>
                    </a:cubicBezTo>
                    <a:cubicBezTo>
                      <a:pt x="3378923" y="1069194"/>
                      <a:pt x="3375059" y="1060179"/>
                      <a:pt x="3368620" y="1051164"/>
                    </a:cubicBezTo>
                    <a:cubicBezTo>
                      <a:pt x="3362181" y="1042150"/>
                      <a:pt x="3344152" y="1036999"/>
                      <a:pt x="3333849" y="1034423"/>
                    </a:cubicBezTo>
                    <a:cubicBezTo>
                      <a:pt x="3323547" y="1030560"/>
                      <a:pt x="3309381" y="1015106"/>
                      <a:pt x="3329986" y="1015106"/>
                    </a:cubicBezTo>
                    <a:cubicBezTo>
                      <a:pt x="3350591" y="1015106"/>
                      <a:pt x="3351879" y="988062"/>
                      <a:pt x="3351879" y="988062"/>
                    </a:cubicBezTo>
                    <a:cubicBezTo>
                      <a:pt x="3351879" y="988062"/>
                      <a:pt x="3362181" y="972608"/>
                      <a:pt x="3353166" y="967457"/>
                    </a:cubicBezTo>
                    <a:cubicBezTo>
                      <a:pt x="3344152" y="962306"/>
                      <a:pt x="3348016" y="961018"/>
                      <a:pt x="3349303" y="950715"/>
                    </a:cubicBezTo>
                    <a:cubicBezTo>
                      <a:pt x="3350591" y="940413"/>
                      <a:pt x="3353166" y="931398"/>
                      <a:pt x="3353166" y="931398"/>
                    </a:cubicBezTo>
                    <a:cubicBezTo>
                      <a:pt x="3353166" y="931398"/>
                      <a:pt x="3354455" y="930111"/>
                      <a:pt x="3355742" y="928823"/>
                    </a:cubicBezTo>
                    <a:cubicBezTo>
                      <a:pt x="3357030" y="926247"/>
                      <a:pt x="3359605" y="923671"/>
                      <a:pt x="3363469" y="919808"/>
                    </a:cubicBezTo>
                    <a:cubicBezTo>
                      <a:pt x="3369908" y="913369"/>
                      <a:pt x="3376348" y="908218"/>
                      <a:pt x="3378923" y="915945"/>
                    </a:cubicBezTo>
                    <a:cubicBezTo>
                      <a:pt x="3382787" y="930111"/>
                      <a:pt x="3399528" y="927535"/>
                      <a:pt x="3409830" y="927535"/>
                    </a:cubicBezTo>
                    <a:cubicBezTo>
                      <a:pt x="3420133" y="927535"/>
                      <a:pt x="3436874" y="913369"/>
                      <a:pt x="3436874" y="908218"/>
                    </a:cubicBezTo>
                    <a:cubicBezTo>
                      <a:pt x="3436874" y="903066"/>
                      <a:pt x="3436874" y="896627"/>
                      <a:pt x="3456191" y="865720"/>
                    </a:cubicBezTo>
                    <a:cubicBezTo>
                      <a:pt x="3475508" y="834813"/>
                      <a:pt x="3475508" y="838676"/>
                      <a:pt x="3475508" y="818071"/>
                    </a:cubicBezTo>
                    <a:cubicBezTo>
                      <a:pt x="3475508" y="797466"/>
                      <a:pt x="3471645" y="792315"/>
                      <a:pt x="3474221" y="772998"/>
                    </a:cubicBezTo>
                    <a:cubicBezTo>
                      <a:pt x="3475508" y="753681"/>
                      <a:pt x="3485811" y="761408"/>
                      <a:pt x="3472933" y="743378"/>
                    </a:cubicBezTo>
                    <a:cubicBezTo>
                      <a:pt x="3458767" y="726637"/>
                      <a:pt x="3451040" y="721486"/>
                      <a:pt x="3442025" y="707320"/>
                    </a:cubicBezTo>
                    <a:cubicBezTo>
                      <a:pt x="3433011" y="693154"/>
                      <a:pt x="3436874" y="677700"/>
                      <a:pt x="3421421" y="654520"/>
                    </a:cubicBezTo>
                    <a:cubicBezTo>
                      <a:pt x="3417557" y="648081"/>
                      <a:pt x="3414982" y="644217"/>
                      <a:pt x="3414982" y="642929"/>
                    </a:cubicBezTo>
                    <a:cubicBezTo>
                      <a:pt x="3414982" y="642929"/>
                      <a:pt x="3413693" y="641641"/>
                      <a:pt x="3409830" y="636490"/>
                    </a:cubicBezTo>
                    <a:cubicBezTo>
                      <a:pt x="3398240" y="621037"/>
                      <a:pt x="3389226" y="619749"/>
                      <a:pt x="3368620" y="605583"/>
                    </a:cubicBezTo>
                    <a:cubicBezTo>
                      <a:pt x="3348016" y="591417"/>
                      <a:pt x="3302942" y="583690"/>
                      <a:pt x="3317108" y="599144"/>
                    </a:cubicBezTo>
                    <a:cubicBezTo>
                      <a:pt x="3331274" y="614597"/>
                      <a:pt x="3320971" y="623612"/>
                      <a:pt x="3310669" y="613310"/>
                    </a:cubicBezTo>
                    <a:cubicBezTo>
                      <a:pt x="3300367" y="603007"/>
                      <a:pt x="3300367" y="618461"/>
                      <a:pt x="3290064" y="608158"/>
                    </a:cubicBezTo>
                    <a:cubicBezTo>
                      <a:pt x="3279762" y="597856"/>
                      <a:pt x="3273323" y="581115"/>
                      <a:pt x="3264308" y="581115"/>
                    </a:cubicBezTo>
                    <a:cubicBezTo>
                      <a:pt x="3255293" y="581115"/>
                      <a:pt x="3228250" y="584978"/>
                      <a:pt x="3228250" y="584978"/>
                    </a:cubicBezTo>
                    <a:cubicBezTo>
                      <a:pt x="3228250" y="584978"/>
                      <a:pt x="3223098" y="578539"/>
                      <a:pt x="3232113" y="569524"/>
                    </a:cubicBezTo>
                    <a:cubicBezTo>
                      <a:pt x="3241128" y="560510"/>
                      <a:pt x="3252717" y="555358"/>
                      <a:pt x="3252717" y="539905"/>
                    </a:cubicBezTo>
                    <a:cubicBezTo>
                      <a:pt x="3252717" y="524451"/>
                      <a:pt x="3251430" y="523163"/>
                      <a:pt x="3257869" y="514148"/>
                    </a:cubicBezTo>
                    <a:cubicBezTo>
                      <a:pt x="3264308" y="505134"/>
                      <a:pt x="3277186" y="499983"/>
                      <a:pt x="3273323" y="494831"/>
                    </a:cubicBezTo>
                    <a:cubicBezTo>
                      <a:pt x="3269459" y="489680"/>
                      <a:pt x="3268171" y="483241"/>
                      <a:pt x="3269459" y="474226"/>
                    </a:cubicBezTo>
                    <a:cubicBezTo>
                      <a:pt x="3270747" y="465212"/>
                      <a:pt x="3269459" y="453621"/>
                      <a:pt x="3288776" y="453621"/>
                    </a:cubicBezTo>
                    <a:cubicBezTo>
                      <a:pt x="3308093" y="453621"/>
                      <a:pt x="3395665" y="453621"/>
                      <a:pt x="3395665" y="453621"/>
                    </a:cubicBezTo>
                    <a:lnTo>
                      <a:pt x="3405967" y="442031"/>
                    </a:lnTo>
                    <a:cubicBezTo>
                      <a:pt x="3405967" y="442031"/>
                      <a:pt x="3420133" y="443319"/>
                      <a:pt x="3433011" y="443319"/>
                    </a:cubicBezTo>
                    <a:cubicBezTo>
                      <a:pt x="3447177" y="443319"/>
                      <a:pt x="3480660" y="449758"/>
                      <a:pt x="3478084" y="454909"/>
                    </a:cubicBezTo>
                    <a:cubicBezTo>
                      <a:pt x="3474221" y="460061"/>
                      <a:pt x="3471645" y="454909"/>
                      <a:pt x="3474221" y="460061"/>
                    </a:cubicBezTo>
                    <a:cubicBezTo>
                      <a:pt x="3478084" y="465212"/>
                      <a:pt x="3539899" y="458773"/>
                      <a:pt x="3539899" y="458773"/>
                    </a:cubicBezTo>
                    <a:lnTo>
                      <a:pt x="3519294" y="447182"/>
                    </a:lnTo>
                    <a:lnTo>
                      <a:pt x="3505128" y="435592"/>
                    </a:lnTo>
                    <a:cubicBezTo>
                      <a:pt x="3505128" y="435592"/>
                      <a:pt x="3511567" y="426578"/>
                      <a:pt x="3511567" y="416275"/>
                    </a:cubicBezTo>
                    <a:cubicBezTo>
                      <a:pt x="3511567" y="405973"/>
                      <a:pt x="3512855" y="389231"/>
                      <a:pt x="3512855" y="389231"/>
                    </a:cubicBezTo>
                    <a:lnTo>
                      <a:pt x="3575958" y="385368"/>
                    </a:lnTo>
                    <a:cubicBezTo>
                      <a:pt x="3575958" y="385368"/>
                      <a:pt x="3577245" y="409836"/>
                      <a:pt x="3600426" y="412412"/>
                    </a:cubicBezTo>
                    <a:cubicBezTo>
                      <a:pt x="3622319" y="416275"/>
                      <a:pt x="3624894" y="403397"/>
                      <a:pt x="3624894" y="403397"/>
                    </a:cubicBezTo>
                    <a:lnTo>
                      <a:pt x="3624894" y="377641"/>
                    </a:lnTo>
                    <a:lnTo>
                      <a:pt x="3614592" y="367338"/>
                    </a:lnTo>
                    <a:lnTo>
                      <a:pt x="3644211" y="367338"/>
                    </a:lnTo>
                    <a:lnTo>
                      <a:pt x="3660953" y="396958"/>
                    </a:lnTo>
                    <a:cubicBezTo>
                      <a:pt x="3660953" y="396958"/>
                      <a:pt x="3677694" y="407260"/>
                      <a:pt x="3659665" y="416275"/>
                    </a:cubicBezTo>
                    <a:cubicBezTo>
                      <a:pt x="3640348" y="425290"/>
                      <a:pt x="3649362" y="435592"/>
                      <a:pt x="3649362" y="448470"/>
                    </a:cubicBezTo>
                    <a:cubicBezTo>
                      <a:pt x="3649362" y="462636"/>
                      <a:pt x="3649362" y="472939"/>
                      <a:pt x="3644211" y="478090"/>
                    </a:cubicBezTo>
                    <a:cubicBezTo>
                      <a:pt x="3639060" y="483241"/>
                      <a:pt x="3622319" y="479378"/>
                      <a:pt x="3624894" y="497407"/>
                    </a:cubicBezTo>
                    <a:cubicBezTo>
                      <a:pt x="3628758" y="514148"/>
                      <a:pt x="3631333" y="519300"/>
                      <a:pt x="3630045" y="524451"/>
                    </a:cubicBezTo>
                    <a:cubicBezTo>
                      <a:pt x="3628758" y="529602"/>
                      <a:pt x="3633909" y="539905"/>
                      <a:pt x="3633909" y="539905"/>
                    </a:cubicBezTo>
                    <a:lnTo>
                      <a:pt x="3789734" y="689290"/>
                    </a:lnTo>
                    <a:cubicBezTo>
                      <a:pt x="3789734" y="689290"/>
                      <a:pt x="3829655" y="680276"/>
                      <a:pt x="3800036" y="646793"/>
                    </a:cubicBezTo>
                    <a:cubicBezTo>
                      <a:pt x="3792309" y="639066"/>
                      <a:pt x="3788446" y="632627"/>
                      <a:pt x="3784582" y="630051"/>
                    </a:cubicBezTo>
                    <a:lnTo>
                      <a:pt x="3807763" y="631339"/>
                    </a:lnTo>
                    <a:cubicBezTo>
                      <a:pt x="3807763" y="631339"/>
                      <a:pt x="3802612" y="622324"/>
                      <a:pt x="3788446" y="609446"/>
                    </a:cubicBezTo>
                    <a:cubicBezTo>
                      <a:pt x="3774280" y="595280"/>
                      <a:pt x="3789734" y="592705"/>
                      <a:pt x="3802612" y="592705"/>
                    </a:cubicBezTo>
                    <a:cubicBezTo>
                      <a:pt x="3814202" y="592705"/>
                      <a:pt x="3829655" y="587554"/>
                      <a:pt x="3802612" y="570812"/>
                    </a:cubicBezTo>
                    <a:cubicBezTo>
                      <a:pt x="3775568" y="554071"/>
                      <a:pt x="3770417" y="548919"/>
                      <a:pt x="3776856" y="543768"/>
                    </a:cubicBezTo>
                    <a:cubicBezTo>
                      <a:pt x="3783295" y="538617"/>
                      <a:pt x="3819353" y="550207"/>
                      <a:pt x="3806475" y="542480"/>
                    </a:cubicBezTo>
                    <a:cubicBezTo>
                      <a:pt x="3792309" y="533466"/>
                      <a:pt x="3807763" y="525739"/>
                      <a:pt x="3784582" y="525739"/>
                    </a:cubicBezTo>
                    <a:cubicBezTo>
                      <a:pt x="3760114" y="525739"/>
                      <a:pt x="3758826" y="505134"/>
                      <a:pt x="3758826" y="505134"/>
                    </a:cubicBezTo>
                    <a:cubicBezTo>
                      <a:pt x="3758826" y="505134"/>
                      <a:pt x="3752387" y="485817"/>
                      <a:pt x="3739509" y="490968"/>
                    </a:cubicBezTo>
                    <a:cubicBezTo>
                      <a:pt x="3727919" y="496119"/>
                      <a:pt x="3715041" y="499983"/>
                      <a:pt x="3715041" y="484529"/>
                    </a:cubicBezTo>
                    <a:cubicBezTo>
                      <a:pt x="3715041" y="469075"/>
                      <a:pt x="3715041" y="472939"/>
                      <a:pt x="3706026" y="458773"/>
                    </a:cubicBezTo>
                    <a:cubicBezTo>
                      <a:pt x="3697011" y="444607"/>
                      <a:pt x="3707314" y="439456"/>
                      <a:pt x="3721480" y="439456"/>
                    </a:cubicBezTo>
                    <a:cubicBezTo>
                      <a:pt x="3735646" y="439456"/>
                      <a:pt x="3738221" y="422714"/>
                      <a:pt x="3743373" y="438168"/>
                    </a:cubicBezTo>
                    <a:cubicBezTo>
                      <a:pt x="3748524" y="453621"/>
                      <a:pt x="3767841" y="413699"/>
                      <a:pt x="3765265" y="426578"/>
                    </a:cubicBezTo>
                    <a:cubicBezTo>
                      <a:pt x="3763977" y="438168"/>
                      <a:pt x="3818066" y="430441"/>
                      <a:pt x="3828368" y="440743"/>
                    </a:cubicBezTo>
                    <a:cubicBezTo>
                      <a:pt x="3838670" y="451046"/>
                      <a:pt x="3827080" y="442031"/>
                      <a:pt x="3838670" y="426578"/>
                    </a:cubicBezTo>
                    <a:cubicBezTo>
                      <a:pt x="3850261" y="411124"/>
                      <a:pt x="3828368" y="391807"/>
                      <a:pt x="3863139" y="390519"/>
                    </a:cubicBezTo>
                    <a:cubicBezTo>
                      <a:pt x="3897910" y="389231"/>
                      <a:pt x="3890183" y="369914"/>
                      <a:pt x="3904349" y="369914"/>
                    </a:cubicBezTo>
                    <a:cubicBezTo>
                      <a:pt x="3918514" y="369914"/>
                      <a:pt x="3935256" y="373777"/>
                      <a:pt x="3935256" y="373777"/>
                    </a:cubicBezTo>
                    <a:cubicBezTo>
                      <a:pt x="3935256" y="373777"/>
                      <a:pt x="3918514" y="367338"/>
                      <a:pt x="3892758" y="346733"/>
                    </a:cubicBezTo>
                    <a:cubicBezTo>
                      <a:pt x="3867002" y="326128"/>
                      <a:pt x="3852837" y="320977"/>
                      <a:pt x="3834807" y="320977"/>
                    </a:cubicBezTo>
                    <a:cubicBezTo>
                      <a:pt x="3815490" y="320977"/>
                      <a:pt x="3782007" y="309387"/>
                      <a:pt x="3807763" y="310675"/>
                    </a:cubicBezTo>
                    <a:cubicBezTo>
                      <a:pt x="3833519" y="311963"/>
                      <a:pt x="3865715" y="304236"/>
                      <a:pt x="3843822" y="286206"/>
                    </a:cubicBezTo>
                    <a:cubicBezTo>
                      <a:pt x="3821929" y="269465"/>
                      <a:pt x="3847685" y="269465"/>
                      <a:pt x="3854124" y="279767"/>
                    </a:cubicBezTo>
                    <a:cubicBezTo>
                      <a:pt x="3860563" y="290070"/>
                      <a:pt x="3857987" y="291358"/>
                      <a:pt x="3881168" y="293933"/>
                    </a:cubicBezTo>
                    <a:cubicBezTo>
                      <a:pt x="3905636" y="295221"/>
                      <a:pt x="3915939" y="287494"/>
                      <a:pt x="3926241" y="297797"/>
                    </a:cubicBezTo>
                    <a:cubicBezTo>
                      <a:pt x="3936544" y="308099"/>
                      <a:pt x="3973890" y="322265"/>
                      <a:pt x="3989344" y="322265"/>
                    </a:cubicBezTo>
                    <a:cubicBezTo>
                      <a:pt x="4004798" y="322265"/>
                      <a:pt x="4030554" y="323553"/>
                      <a:pt x="4030554" y="323553"/>
                    </a:cubicBezTo>
                    <a:cubicBezTo>
                      <a:pt x="4030554" y="323553"/>
                      <a:pt x="4016388" y="306811"/>
                      <a:pt x="3994495" y="293933"/>
                    </a:cubicBezTo>
                    <a:cubicBezTo>
                      <a:pt x="3994495" y="293933"/>
                      <a:pt x="4025402" y="304236"/>
                      <a:pt x="4025402" y="292645"/>
                    </a:cubicBezTo>
                    <a:cubicBezTo>
                      <a:pt x="4025402" y="281055"/>
                      <a:pt x="4026691" y="277192"/>
                      <a:pt x="3999646" y="270753"/>
                    </a:cubicBezTo>
                    <a:cubicBezTo>
                      <a:pt x="3972603" y="264314"/>
                      <a:pt x="3905636" y="254011"/>
                      <a:pt x="3905636" y="254011"/>
                    </a:cubicBezTo>
                    <a:lnTo>
                      <a:pt x="3930105" y="279767"/>
                    </a:lnTo>
                    <a:cubicBezTo>
                      <a:pt x="3930105" y="279767"/>
                      <a:pt x="3897910" y="269465"/>
                      <a:pt x="3873441" y="250148"/>
                    </a:cubicBezTo>
                    <a:cubicBezTo>
                      <a:pt x="3848973" y="230831"/>
                      <a:pt x="3805188" y="229543"/>
                      <a:pt x="3776856" y="224392"/>
                    </a:cubicBezTo>
                    <a:cubicBezTo>
                      <a:pt x="3749812" y="219240"/>
                      <a:pt x="3721480" y="215377"/>
                      <a:pt x="3684133" y="199923"/>
                    </a:cubicBezTo>
                    <a:cubicBezTo>
                      <a:pt x="3646787" y="184470"/>
                      <a:pt x="3575958" y="184470"/>
                      <a:pt x="3564367" y="184470"/>
                    </a:cubicBezTo>
                    <a:cubicBezTo>
                      <a:pt x="3552777" y="184470"/>
                      <a:pt x="3503840" y="180606"/>
                      <a:pt x="3503840" y="180606"/>
                    </a:cubicBezTo>
                    <a:cubicBezTo>
                      <a:pt x="3503840" y="180606"/>
                      <a:pt x="3561791" y="216665"/>
                      <a:pt x="3536035" y="212801"/>
                    </a:cubicBezTo>
                    <a:cubicBezTo>
                      <a:pt x="3510279" y="208938"/>
                      <a:pt x="3499977" y="197348"/>
                      <a:pt x="3493538" y="196060"/>
                    </a:cubicBezTo>
                    <a:cubicBezTo>
                      <a:pt x="3487099" y="194772"/>
                      <a:pt x="3445889" y="189621"/>
                      <a:pt x="3421421" y="189621"/>
                    </a:cubicBezTo>
                    <a:cubicBezTo>
                      <a:pt x="3396952" y="189621"/>
                      <a:pt x="3354455" y="189621"/>
                      <a:pt x="3345440" y="189621"/>
                    </a:cubicBezTo>
                    <a:cubicBezTo>
                      <a:pt x="3336425" y="189621"/>
                      <a:pt x="3310669" y="190909"/>
                      <a:pt x="3299079" y="179318"/>
                    </a:cubicBezTo>
                    <a:cubicBezTo>
                      <a:pt x="3287488" y="167728"/>
                      <a:pt x="3225674" y="152274"/>
                      <a:pt x="3197342" y="152274"/>
                    </a:cubicBezTo>
                    <a:cubicBezTo>
                      <a:pt x="3170298" y="152274"/>
                      <a:pt x="3157420" y="163865"/>
                      <a:pt x="3131664" y="162577"/>
                    </a:cubicBezTo>
                    <a:cubicBezTo>
                      <a:pt x="3105907" y="161289"/>
                      <a:pt x="3089166" y="143260"/>
                      <a:pt x="3089166" y="143260"/>
                    </a:cubicBezTo>
                    <a:lnTo>
                      <a:pt x="3049244" y="141972"/>
                    </a:lnTo>
                    <a:cubicBezTo>
                      <a:pt x="3049244" y="141972"/>
                      <a:pt x="3047956" y="126518"/>
                      <a:pt x="3029927" y="126518"/>
                    </a:cubicBezTo>
                    <a:cubicBezTo>
                      <a:pt x="3013185" y="126518"/>
                      <a:pt x="2983566" y="122655"/>
                      <a:pt x="2983566" y="132957"/>
                    </a:cubicBezTo>
                    <a:cubicBezTo>
                      <a:pt x="2983566" y="143260"/>
                      <a:pt x="2969400" y="144548"/>
                      <a:pt x="2969400" y="144548"/>
                    </a:cubicBezTo>
                    <a:cubicBezTo>
                      <a:pt x="2969400" y="144548"/>
                      <a:pt x="2986141" y="134245"/>
                      <a:pt x="2968112" y="123943"/>
                    </a:cubicBezTo>
                    <a:cubicBezTo>
                      <a:pt x="2948795" y="113640"/>
                      <a:pt x="2856073" y="114928"/>
                      <a:pt x="2856073" y="114928"/>
                    </a:cubicBezTo>
                    <a:lnTo>
                      <a:pt x="2840619" y="118791"/>
                    </a:lnTo>
                    <a:cubicBezTo>
                      <a:pt x="2840619" y="118791"/>
                      <a:pt x="2892131" y="148411"/>
                      <a:pt x="2872814" y="148411"/>
                    </a:cubicBezTo>
                    <a:cubicBezTo>
                      <a:pt x="2853497" y="148411"/>
                      <a:pt x="2841907" y="148411"/>
                      <a:pt x="2831604" y="144548"/>
                    </a:cubicBezTo>
                    <a:cubicBezTo>
                      <a:pt x="2821302" y="140684"/>
                      <a:pt x="2796833" y="143260"/>
                      <a:pt x="2796833" y="143260"/>
                    </a:cubicBezTo>
                    <a:cubicBezTo>
                      <a:pt x="2796833" y="143260"/>
                      <a:pt x="2786531" y="147123"/>
                      <a:pt x="2777516" y="147123"/>
                    </a:cubicBezTo>
                    <a:cubicBezTo>
                      <a:pt x="2768502" y="147123"/>
                      <a:pt x="2751760" y="143260"/>
                      <a:pt x="2751760" y="143260"/>
                    </a:cubicBezTo>
                    <a:lnTo>
                      <a:pt x="2736307" y="129094"/>
                    </a:lnTo>
                    <a:cubicBezTo>
                      <a:pt x="2736307" y="129094"/>
                      <a:pt x="2753048" y="161289"/>
                      <a:pt x="2741458" y="163865"/>
                    </a:cubicBezTo>
                    <a:cubicBezTo>
                      <a:pt x="2729868" y="165152"/>
                      <a:pt x="2683506" y="153562"/>
                      <a:pt x="2674492" y="143260"/>
                    </a:cubicBezTo>
                    <a:cubicBezTo>
                      <a:pt x="2665477" y="132957"/>
                      <a:pt x="2653887" y="111065"/>
                      <a:pt x="2622979" y="102050"/>
                    </a:cubicBezTo>
                    <a:cubicBezTo>
                      <a:pt x="2592072" y="93035"/>
                      <a:pt x="2516091" y="90460"/>
                      <a:pt x="2516091" y="90460"/>
                    </a:cubicBezTo>
                    <a:lnTo>
                      <a:pt x="2531545" y="112352"/>
                    </a:lnTo>
                    <a:lnTo>
                      <a:pt x="2442686" y="108489"/>
                    </a:lnTo>
                    <a:lnTo>
                      <a:pt x="2441398" y="96899"/>
                    </a:lnTo>
                    <a:lnTo>
                      <a:pt x="2298452" y="91747"/>
                    </a:lnTo>
                    <a:cubicBezTo>
                      <a:pt x="2298452" y="91747"/>
                      <a:pt x="2273983" y="102050"/>
                      <a:pt x="2237925" y="102050"/>
                    </a:cubicBezTo>
                    <a:cubicBezTo>
                      <a:pt x="2232774" y="102050"/>
                      <a:pt x="2228910" y="102050"/>
                      <a:pt x="2226335" y="103338"/>
                    </a:cubicBezTo>
                    <a:cubicBezTo>
                      <a:pt x="2232774" y="95611"/>
                      <a:pt x="2243076" y="86596"/>
                      <a:pt x="2257242" y="81445"/>
                    </a:cubicBezTo>
                    <a:cubicBezTo>
                      <a:pt x="2284286" y="72430"/>
                      <a:pt x="2330647" y="50538"/>
                      <a:pt x="2272696" y="36372"/>
                    </a:cubicBezTo>
                    <a:cubicBezTo>
                      <a:pt x="2214744" y="22206"/>
                      <a:pt x="2163232" y="26069"/>
                      <a:pt x="2163232" y="26069"/>
                    </a:cubicBezTo>
                    <a:cubicBezTo>
                      <a:pt x="2163232" y="26069"/>
                      <a:pt x="2161944" y="22206"/>
                      <a:pt x="2143915" y="17055"/>
                    </a:cubicBezTo>
                    <a:cubicBezTo>
                      <a:pt x="2127173" y="11903"/>
                      <a:pt x="2102705" y="11903"/>
                      <a:pt x="2102705" y="11903"/>
                    </a:cubicBezTo>
                    <a:cubicBezTo>
                      <a:pt x="2102705" y="11903"/>
                      <a:pt x="2093690" y="-2263"/>
                      <a:pt x="2073085" y="313"/>
                    </a:cubicBezTo>
                    <a:cubicBezTo>
                      <a:pt x="2052480" y="1601"/>
                      <a:pt x="2025436" y="19630"/>
                      <a:pt x="2040890" y="24781"/>
                    </a:cubicBezTo>
                    <a:cubicBezTo>
                      <a:pt x="2056344" y="29933"/>
                      <a:pt x="2055056" y="36372"/>
                      <a:pt x="2006119" y="36372"/>
                    </a:cubicBezTo>
                    <a:cubicBezTo>
                      <a:pt x="1958470" y="36372"/>
                      <a:pt x="1927563" y="35084"/>
                      <a:pt x="1927563" y="35084"/>
                    </a:cubicBezTo>
                    <a:cubicBezTo>
                      <a:pt x="1927563" y="35084"/>
                      <a:pt x="1859309" y="49250"/>
                      <a:pt x="1849006" y="65991"/>
                    </a:cubicBezTo>
                    <a:cubicBezTo>
                      <a:pt x="1838704" y="82733"/>
                      <a:pt x="1878626" y="93035"/>
                      <a:pt x="1852870" y="93035"/>
                    </a:cubicBezTo>
                    <a:cubicBezTo>
                      <a:pt x="1827114" y="93035"/>
                      <a:pt x="1745982" y="93035"/>
                      <a:pt x="1745982" y="93035"/>
                    </a:cubicBezTo>
                    <a:cubicBezTo>
                      <a:pt x="1745982" y="93035"/>
                      <a:pt x="1761436" y="123943"/>
                      <a:pt x="1778177" y="123943"/>
                    </a:cubicBezTo>
                    <a:cubicBezTo>
                      <a:pt x="1794919" y="123943"/>
                      <a:pt x="1834841" y="149699"/>
                      <a:pt x="1802646" y="144548"/>
                    </a:cubicBezTo>
                    <a:cubicBezTo>
                      <a:pt x="1770450" y="139396"/>
                      <a:pt x="1760148" y="120079"/>
                      <a:pt x="1739543" y="122655"/>
                    </a:cubicBezTo>
                    <a:cubicBezTo>
                      <a:pt x="1718938" y="123943"/>
                      <a:pt x="1704772" y="123943"/>
                      <a:pt x="1703484" y="129094"/>
                    </a:cubicBezTo>
                    <a:cubicBezTo>
                      <a:pt x="1702196" y="134245"/>
                      <a:pt x="1754997" y="154850"/>
                      <a:pt x="1754997" y="154850"/>
                    </a:cubicBezTo>
                    <a:cubicBezTo>
                      <a:pt x="1754997" y="154850"/>
                      <a:pt x="1738255" y="154850"/>
                      <a:pt x="1715074" y="154850"/>
                    </a:cubicBezTo>
                    <a:cubicBezTo>
                      <a:pt x="1693182" y="154850"/>
                      <a:pt x="1688030" y="156138"/>
                      <a:pt x="1688030" y="144548"/>
                    </a:cubicBezTo>
                    <a:cubicBezTo>
                      <a:pt x="1688030" y="132957"/>
                      <a:pt x="1681591" y="117504"/>
                      <a:pt x="1671289" y="112352"/>
                    </a:cubicBezTo>
                    <a:cubicBezTo>
                      <a:pt x="1660987" y="107201"/>
                      <a:pt x="1666138" y="129094"/>
                      <a:pt x="1666138" y="129094"/>
                    </a:cubicBezTo>
                    <a:cubicBezTo>
                      <a:pt x="1666138" y="129094"/>
                      <a:pt x="1639094" y="145835"/>
                      <a:pt x="1660987" y="154850"/>
                    </a:cubicBezTo>
                    <a:cubicBezTo>
                      <a:pt x="1682879" y="163865"/>
                      <a:pt x="1690606" y="169016"/>
                      <a:pt x="1686743" y="180606"/>
                    </a:cubicBezTo>
                    <a:cubicBezTo>
                      <a:pt x="1682879" y="192196"/>
                      <a:pt x="1681591" y="206362"/>
                      <a:pt x="1702196" y="206362"/>
                    </a:cubicBezTo>
                    <a:cubicBezTo>
                      <a:pt x="1722801" y="206362"/>
                      <a:pt x="1779465" y="201211"/>
                      <a:pt x="1783329" y="223104"/>
                    </a:cubicBezTo>
                    <a:cubicBezTo>
                      <a:pt x="1787192" y="244997"/>
                      <a:pt x="1810372" y="239845"/>
                      <a:pt x="1810372" y="239845"/>
                    </a:cubicBezTo>
                    <a:lnTo>
                      <a:pt x="1785904" y="244997"/>
                    </a:lnTo>
                    <a:cubicBezTo>
                      <a:pt x="1785904" y="244997"/>
                      <a:pt x="1766587" y="212801"/>
                      <a:pt x="1749845" y="212801"/>
                    </a:cubicBezTo>
                    <a:cubicBezTo>
                      <a:pt x="1733104" y="212801"/>
                      <a:pt x="1712499" y="216665"/>
                      <a:pt x="1712499" y="216665"/>
                    </a:cubicBezTo>
                    <a:cubicBezTo>
                      <a:pt x="1712499" y="216665"/>
                      <a:pt x="1729240" y="225679"/>
                      <a:pt x="1729240" y="238558"/>
                    </a:cubicBezTo>
                    <a:cubicBezTo>
                      <a:pt x="1729240" y="252723"/>
                      <a:pt x="1718938" y="268177"/>
                      <a:pt x="1713787" y="268177"/>
                    </a:cubicBezTo>
                    <a:cubicBezTo>
                      <a:pt x="1708635" y="268177"/>
                      <a:pt x="1709923" y="278480"/>
                      <a:pt x="1709923" y="278480"/>
                    </a:cubicBezTo>
                    <a:lnTo>
                      <a:pt x="1690606" y="277192"/>
                    </a:lnTo>
                    <a:cubicBezTo>
                      <a:pt x="1690606" y="277192"/>
                      <a:pt x="1653260" y="282343"/>
                      <a:pt x="1635231" y="261738"/>
                    </a:cubicBezTo>
                    <a:cubicBezTo>
                      <a:pt x="1635231" y="261738"/>
                      <a:pt x="1691894" y="263026"/>
                      <a:pt x="1695757" y="244997"/>
                    </a:cubicBezTo>
                    <a:cubicBezTo>
                      <a:pt x="1699621" y="225679"/>
                      <a:pt x="1694469" y="223104"/>
                      <a:pt x="1685455" y="217953"/>
                    </a:cubicBezTo>
                    <a:cubicBezTo>
                      <a:pt x="1676440" y="212801"/>
                      <a:pt x="1666138" y="216665"/>
                      <a:pt x="1664850" y="202499"/>
                    </a:cubicBezTo>
                    <a:cubicBezTo>
                      <a:pt x="1663562" y="188333"/>
                      <a:pt x="1670001" y="187045"/>
                      <a:pt x="1658411" y="175455"/>
                    </a:cubicBezTo>
                    <a:cubicBezTo>
                      <a:pt x="1646821" y="163865"/>
                      <a:pt x="1641670" y="158713"/>
                      <a:pt x="1631367" y="153562"/>
                    </a:cubicBezTo>
                    <a:cubicBezTo>
                      <a:pt x="1621065" y="148411"/>
                      <a:pt x="1627504" y="123943"/>
                      <a:pt x="1627504" y="123943"/>
                    </a:cubicBezTo>
                    <a:cubicBezTo>
                      <a:pt x="1627504" y="123943"/>
                      <a:pt x="1597884" y="99474"/>
                      <a:pt x="1579855" y="99474"/>
                    </a:cubicBezTo>
                    <a:cubicBezTo>
                      <a:pt x="1561825" y="99474"/>
                      <a:pt x="1547659" y="100762"/>
                      <a:pt x="1552811" y="118791"/>
                    </a:cubicBezTo>
                    <a:cubicBezTo>
                      <a:pt x="1557962" y="135533"/>
                      <a:pt x="1557962" y="149699"/>
                      <a:pt x="1548947" y="149699"/>
                    </a:cubicBezTo>
                    <a:cubicBezTo>
                      <a:pt x="1539932" y="149699"/>
                      <a:pt x="1528342" y="163865"/>
                      <a:pt x="1539932" y="166440"/>
                    </a:cubicBezTo>
                    <a:cubicBezTo>
                      <a:pt x="1551523" y="170304"/>
                      <a:pt x="1554098" y="176743"/>
                      <a:pt x="1554098" y="176743"/>
                    </a:cubicBezTo>
                    <a:cubicBezTo>
                      <a:pt x="1554098" y="176743"/>
                      <a:pt x="1547659" y="185757"/>
                      <a:pt x="1564401" y="190909"/>
                    </a:cubicBezTo>
                    <a:cubicBezTo>
                      <a:pt x="1581142" y="196060"/>
                      <a:pt x="1585006" y="190909"/>
                      <a:pt x="1588869" y="201211"/>
                    </a:cubicBezTo>
                    <a:cubicBezTo>
                      <a:pt x="1592733" y="211514"/>
                      <a:pt x="1608187" y="215377"/>
                      <a:pt x="1608187" y="215377"/>
                    </a:cubicBezTo>
                    <a:cubicBezTo>
                      <a:pt x="1608187" y="215377"/>
                      <a:pt x="1614626" y="229543"/>
                      <a:pt x="1606899" y="229543"/>
                    </a:cubicBezTo>
                    <a:cubicBezTo>
                      <a:pt x="1597884" y="229543"/>
                      <a:pt x="1596596" y="234694"/>
                      <a:pt x="1582430" y="220528"/>
                    </a:cubicBezTo>
                    <a:cubicBezTo>
                      <a:pt x="1568264" y="206362"/>
                      <a:pt x="1563113" y="216665"/>
                      <a:pt x="1542508" y="203787"/>
                    </a:cubicBezTo>
                    <a:cubicBezTo>
                      <a:pt x="1521903" y="189621"/>
                      <a:pt x="1507737" y="189621"/>
                      <a:pt x="1496147" y="189621"/>
                    </a:cubicBezTo>
                    <a:cubicBezTo>
                      <a:pt x="1484557" y="189621"/>
                      <a:pt x="1433045" y="193484"/>
                      <a:pt x="1433045" y="193484"/>
                    </a:cubicBezTo>
                    <a:cubicBezTo>
                      <a:pt x="1433045" y="193484"/>
                      <a:pt x="1402137" y="163865"/>
                      <a:pt x="1393122" y="178031"/>
                    </a:cubicBezTo>
                    <a:cubicBezTo>
                      <a:pt x="1384108" y="192196"/>
                      <a:pt x="1425318" y="198635"/>
                      <a:pt x="1425318" y="198635"/>
                    </a:cubicBezTo>
                    <a:cubicBezTo>
                      <a:pt x="1425318" y="198635"/>
                      <a:pt x="1452362" y="207650"/>
                      <a:pt x="1440771" y="220528"/>
                    </a:cubicBezTo>
                    <a:cubicBezTo>
                      <a:pt x="1429181" y="234694"/>
                      <a:pt x="1426605" y="216665"/>
                      <a:pt x="1426605" y="216665"/>
                    </a:cubicBezTo>
                    <a:cubicBezTo>
                      <a:pt x="1426605" y="216665"/>
                      <a:pt x="1420166" y="207650"/>
                      <a:pt x="1409864" y="207650"/>
                    </a:cubicBezTo>
                    <a:cubicBezTo>
                      <a:pt x="1399561" y="207650"/>
                      <a:pt x="1387971" y="223104"/>
                      <a:pt x="1387971" y="223104"/>
                    </a:cubicBezTo>
                    <a:lnTo>
                      <a:pt x="1350625" y="217953"/>
                    </a:lnTo>
                    <a:lnTo>
                      <a:pt x="1340322" y="228255"/>
                    </a:lnTo>
                    <a:lnTo>
                      <a:pt x="1310703" y="229543"/>
                    </a:lnTo>
                    <a:cubicBezTo>
                      <a:pt x="1310703" y="229543"/>
                      <a:pt x="1321005" y="223104"/>
                      <a:pt x="1322293" y="212801"/>
                    </a:cubicBezTo>
                    <a:cubicBezTo>
                      <a:pt x="1323581" y="202499"/>
                      <a:pt x="1302976" y="207650"/>
                      <a:pt x="1297825" y="208938"/>
                    </a:cubicBezTo>
                    <a:cubicBezTo>
                      <a:pt x="1292673" y="210226"/>
                      <a:pt x="1278508" y="217953"/>
                      <a:pt x="1278508" y="217953"/>
                    </a:cubicBezTo>
                    <a:cubicBezTo>
                      <a:pt x="1278508" y="217953"/>
                      <a:pt x="1261766" y="219240"/>
                      <a:pt x="1251463" y="224392"/>
                    </a:cubicBezTo>
                    <a:cubicBezTo>
                      <a:pt x="1241161" y="229543"/>
                      <a:pt x="1224419" y="246284"/>
                      <a:pt x="1224419" y="246284"/>
                    </a:cubicBezTo>
                    <a:lnTo>
                      <a:pt x="1217980" y="261738"/>
                    </a:lnTo>
                    <a:cubicBezTo>
                      <a:pt x="1217980" y="261738"/>
                      <a:pt x="1183210" y="265602"/>
                      <a:pt x="1175483" y="257875"/>
                    </a:cubicBezTo>
                    <a:cubicBezTo>
                      <a:pt x="1166468" y="251436"/>
                      <a:pt x="1156166" y="238558"/>
                      <a:pt x="1180634" y="238558"/>
                    </a:cubicBezTo>
                    <a:cubicBezTo>
                      <a:pt x="1205102" y="238558"/>
                      <a:pt x="1176771" y="217953"/>
                      <a:pt x="1156166" y="217953"/>
                    </a:cubicBezTo>
                    <a:cubicBezTo>
                      <a:pt x="1135561" y="217953"/>
                      <a:pt x="1130410" y="217953"/>
                      <a:pt x="1134273" y="238558"/>
                    </a:cubicBezTo>
                    <a:cubicBezTo>
                      <a:pt x="1138137" y="259162"/>
                      <a:pt x="1158742" y="268177"/>
                      <a:pt x="1158742" y="278480"/>
                    </a:cubicBezTo>
                    <a:cubicBezTo>
                      <a:pt x="1158742" y="288782"/>
                      <a:pt x="1149727" y="282343"/>
                      <a:pt x="1149727" y="282343"/>
                    </a:cubicBezTo>
                    <a:cubicBezTo>
                      <a:pt x="1149727" y="282343"/>
                      <a:pt x="1140712" y="272041"/>
                      <a:pt x="1129122" y="272041"/>
                    </a:cubicBezTo>
                    <a:cubicBezTo>
                      <a:pt x="1117531" y="272041"/>
                      <a:pt x="1084048" y="287494"/>
                      <a:pt x="1078897" y="296509"/>
                    </a:cubicBezTo>
                    <a:cubicBezTo>
                      <a:pt x="1073746" y="305524"/>
                      <a:pt x="1098214" y="318402"/>
                      <a:pt x="1089200" y="322265"/>
                    </a:cubicBezTo>
                    <a:cubicBezTo>
                      <a:pt x="1080185" y="326128"/>
                      <a:pt x="1051853" y="322265"/>
                      <a:pt x="1037687" y="311963"/>
                    </a:cubicBezTo>
                    <a:cubicBezTo>
                      <a:pt x="1023522" y="301660"/>
                      <a:pt x="1000341" y="317114"/>
                      <a:pt x="1027385" y="328704"/>
                    </a:cubicBezTo>
                    <a:cubicBezTo>
                      <a:pt x="1054429" y="340294"/>
                      <a:pt x="1044126" y="355748"/>
                      <a:pt x="1032536" y="345446"/>
                    </a:cubicBezTo>
                    <a:cubicBezTo>
                      <a:pt x="1020946" y="335143"/>
                      <a:pt x="1010644" y="328704"/>
                      <a:pt x="1002917" y="328704"/>
                    </a:cubicBezTo>
                    <a:cubicBezTo>
                      <a:pt x="996478" y="328704"/>
                      <a:pt x="982312" y="327416"/>
                      <a:pt x="982312" y="327416"/>
                    </a:cubicBezTo>
                    <a:cubicBezTo>
                      <a:pt x="982312" y="327416"/>
                      <a:pt x="987463" y="320977"/>
                      <a:pt x="977160" y="308099"/>
                    </a:cubicBezTo>
                    <a:cubicBezTo>
                      <a:pt x="966858" y="296509"/>
                      <a:pt x="973297" y="286206"/>
                      <a:pt x="973297" y="286206"/>
                    </a:cubicBezTo>
                    <a:cubicBezTo>
                      <a:pt x="973297" y="286206"/>
                      <a:pt x="953980" y="282343"/>
                      <a:pt x="941102" y="272041"/>
                    </a:cubicBezTo>
                    <a:cubicBezTo>
                      <a:pt x="926936" y="261738"/>
                      <a:pt x="946253" y="266889"/>
                      <a:pt x="952692" y="266889"/>
                    </a:cubicBezTo>
                    <a:cubicBezTo>
                      <a:pt x="959131" y="266889"/>
                      <a:pt x="990039" y="281055"/>
                      <a:pt x="1019658" y="282343"/>
                    </a:cubicBezTo>
                    <a:cubicBezTo>
                      <a:pt x="1049278" y="283631"/>
                      <a:pt x="1090487" y="277192"/>
                      <a:pt x="1090487" y="261738"/>
                    </a:cubicBezTo>
                    <a:cubicBezTo>
                      <a:pt x="1090487" y="246284"/>
                      <a:pt x="1076321" y="230831"/>
                      <a:pt x="1055717" y="229543"/>
                    </a:cubicBezTo>
                    <a:cubicBezTo>
                      <a:pt x="1035112" y="228255"/>
                      <a:pt x="1023522" y="228255"/>
                      <a:pt x="1009356" y="214089"/>
                    </a:cubicBezTo>
                    <a:cubicBezTo>
                      <a:pt x="995190" y="199923"/>
                      <a:pt x="969434" y="197348"/>
                      <a:pt x="946253" y="197348"/>
                    </a:cubicBezTo>
                    <a:cubicBezTo>
                      <a:pt x="921784" y="197348"/>
                      <a:pt x="916633" y="193484"/>
                      <a:pt x="910194" y="188333"/>
                    </a:cubicBezTo>
                    <a:cubicBezTo>
                      <a:pt x="903755" y="183182"/>
                      <a:pt x="870272" y="193484"/>
                      <a:pt x="870272" y="193484"/>
                    </a:cubicBezTo>
                    <a:cubicBezTo>
                      <a:pt x="870272" y="193484"/>
                      <a:pt x="856107" y="178031"/>
                      <a:pt x="863833" y="178031"/>
                    </a:cubicBezTo>
                    <a:cubicBezTo>
                      <a:pt x="870272" y="178031"/>
                      <a:pt x="870272" y="178031"/>
                      <a:pt x="870272" y="178031"/>
                    </a:cubicBezTo>
                    <a:cubicBezTo>
                      <a:pt x="870272" y="178031"/>
                      <a:pt x="861258" y="176743"/>
                      <a:pt x="854819" y="171591"/>
                    </a:cubicBezTo>
                    <a:cubicBezTo>
                      <a:pt x="848380" y="166440"/>
                      <a:pt x="829062" y="162577"/>
                      <a:pt x="829062" y="162577"/>
                    </a:cubicBezTo>
                    <a:lnTo>
                      <a:pt x="825199" y="171591"/>
                    </a:lnTo>
                    <a:lnTo>
                      <a:pt x="823911" y="152274"/>
                    </a:lnTo>
                    <a:lnTo>
                      <a:pt x="807170" y="162577"/>
                    </a:lnTo>
                    <a:lnTo>
                      <a:pt x="791716" y="178031"/>
                    </a:lnTo>
                    <a:lnTo>
                      <a:pt x="793004" y="161289"/>
                    </a:lnTo>
                    <a:lnTo>
                      <a:pt x="773687" y="176743"/>
                    </a:lnTo>
                    <a:lnTo>
                      <a:pt x="780126" y="154850"/>
                    </a:lnTo>
                    <a:cubicBezTo>
                      <a:pt x="780126" y="154850"/>
                      <a:pt x="771111" y="150987"/>
                      <a:pt x="755657" y="156138"/>
                    </a:cubicBezTo>
                    <a:cubicBezTo>
                      <a:pt x="740204" y="161289"/>
                      <a:pt x="733765" y="170304"/>
                      <a:pt x="733765" y="175455"/>
                    </a:cubicBezTo>
                    <a:cubicBezTo>
                      <a:pt x="733765" y="180606"/>
                      <a:pt x="723462" y="175455"/>
                      <a:pt x="718311" y="175455"/>
                    </a:cubicBezTo>
                    <a:cubicBezTo>
                      <a:pt x="713160" y="175455"/>
                      <a:pt x="697706" y="179318"/>
                      <a:pt x="697706" y="179318"/>
                    </a:cubicBezTo>
                    <a:cubicBezTo>
                      <a:pt x="697706" y="179318"/>
                      <a:pt x="696418" y="183182"/>
                      <a:pt x="682252" y="183182"/>
                    </a:cubicBezTo>
                    <a:cubicBezTo>
                      <a:pt x="668086" y="183182"/>
                      <a:pt x="660360" y="174167"/>
                      <a:pt x="660360" y="183182"/>
                    </a:cubicBezTo>
                    <a:cubicBezTo>
                      <a:pt x="660360" y="192196"/>
                      <a:pt x="643618" y="194772"/>
                      <a:pt x="638467" y="197348"/>
                    </a:cubicBezTo>
                    <a:cubicBezTo>
                      <a:pt x="633315" y="198635"/>
                      <a:pt x="629452" y="217953"/>
                      <a:pt x="629452" y="217953"/>
                    </a:cubicBezTo>
                    <a:cubicBezTo>
                      <a:pt x="629452" y="217953"/>
                      <a:pt x="603696" y="223104"/>
                      <a:pt x="598545" y="219240"/>
                    </a:cubicBezTo>
                    <a:cubicBezTo>
                      <a:pt x="593393" y="215377"/>
                      <a:pt x="586954" y="224392"/>
                      <a:pt x="584379" y="235982"/>
                    </a:cubicBezTo>
                    <a:cubicBezTo>
                      <a:pt x="583091" y="247572"/>
                      <a:pt x="572789" y="250148"/>
                      <a:pt x="567637" y="251436"/>
                    </a:cubicBezTo>
                    <a:cubicBezTo>
                      <a:pt x="562486" y="252723"/>
                      <a:pt x="547033" y="268177"/>
                      <a:pt x="547033" y="268177"/>
                    </a:cubicBezTo>
                    <a:lnTo>
                      <a:pt x="540594" y="287494"/>
                    </a:lnTo>
                    <a:cubicBezTo>
                      <a:pt x="540594" y="287494"/>
                      <a:pt x="535442" y="306811"/>
                      <a:pt x="529003" y="308099"/>
                    </a:cubicBezTo>
                    <a:cubicBezTo>
                      <a:pt x="522564" y="309387"/>
                      <a:pt x="508398" y="328704"/>
                      <a:pt x="499383" y="328704"/>
                    </a:cubicBezTo>
                    <a:cubicBezTo>
                      <a:pt x="490369" y="328704"/>
                      <a:pt x="485218" y="349309"/>
                      <a:pt x="478778" y="349309"/>
                    </a:cubicBezTo>
                    <a:cubicBezTo>
                      <a:pt x="472339" y="349309"/>
                      <a:pt x="468476" y="349309"/>
                      <a:pt x="463325" y="349309"/>
                    </a:cubicBezTo>
                    <a:cubicBezTo>
                      <a:pt x="458173" y="349309"/>
                      <a:pt x="432417" y="349309"/>
                      <a:pt x="432417" y="349309"/>
                    </a:cubicBezTo>
                    <a:cubicBezTo>
                      <a:pt x="432417" y="349309"/>
                      <a:pt x="428554" y="371202"/>
                      <a:pt x="423403" y="375065"/>
                    </a:cubicBezTo>
                    <a:cubicBezTo>
                      <a:pt x="418252" y="378929"/>
                      <a:pt x="414388" y="378929"/>
                      <a:pt x="402798" y="384080"/>
                    </a:cubicBezTo>
                    <a:cubicBezTo>
                      <a:pt x="391208" y="389231"/>
                      <a:pt x="382193" y="389231"/>
                      <a:pt x="382193" y="394382"/>
                    </a:cubicBezTo>
                    <a:cubicBezTo>
                      <a:pt x="382193" y="399534"/>
                      <a:pt x="388632" y="409836"/>
                      <a:pt x="388632" y="409836"/>
                    </a:cubicBezTo>
                    <a:lnTo>
                      <a:pt x="420827" y="411124"/>
                    </a:lnTo>
                    <a:lnTo>
                      <a:pt x="379617" y="414987"/>
                    </a:lnTo>
                    <a:lnTo>
                      <a:pt x="383481" y="444607"/>
                    </a:lnTo>
                    <a:lnTo>
                      <a:pt x="410525" y="433017"/>
                    </a:lnTo>
                    <a:lnTo>
                      <a:pt x="388632" y="462636"/>
                    </a:lnTo>
                    <a:lnTo>
                      <a:pt x="402798" y="487105"/>
                    </a:lnTo>
                    <a:cubicBezTo>
                      <a:pt x="402798" y="487105"/>
                      <a:pt x="401510" y="501270"/>
                      <a:pt x="433705" y="496119"/>
                    </a:cubicBezTo>
                    <a:cubicBezTo>
                      <a:pt x="465900" y="490968"/>
                      <a:pt x="471052" y="476802"/>
                      <a:pt x="478778" y="475514"/>
                    </a:cubicBezTo>
                    <a:cubicBezTo>
                      <a:pt x="485218" y="474226"/>
                      <a:pt x="498096" y="444607"/>
                      <a:pt x="499383" y="458773"/>
                    </a:cubicBezTo>
                    <a:cubicBezTo>
                      <a:pt x="500671" y="470363"/>
                      <a:pt x="500671" y="472939"/>
                      <a:pt x="513549" y="472939"/>
                    </a:cubicBezTo>
                    <a:cubicBezTo>
                      <a:pt x="514837" y="472939"/>
                      <a:pt x="517413" y="472939"/>
                      <a:pt x="518701" y="472939"/>
                    </a:cubicBezTo>
                    <a:cubicBezTo>
                      <a:pt x="535442" y="472939"/>
                      <a:pt x="496808" y="483241"/>
                      <a:pt x="514837" y="492256"/>
                    </a:cubicBezTo>
                    <a:cubicBezTo>
                      <a:pt x="534154" y="501270"/>
                      <a:pt x="529003" y="501270"/>
                      <a:pt x="536730" y="524451"/>
                    </a:cubicBezTo>
                    <a:cubicBezTo>
                      <a:pt x="545745" y="548919"/>
                      <a:pt x="540594" y="551495"/>
                      <a:pt x="540594" y="559222"/>
                    </a:cubicBezTo>
                    <a:cubicBezTo>
                      <a:pt x="540594" y="565661"/>
                      <a:pt x="547033" y="575963"/>
                      <a:pt x="557335" y="575963"/>
                    </a:cubicBezTo>
                    <a:cubicBezTo>
                      <a:pt x="567637" y="575963"/>
                      <a:pt x="572789" y="572100"/>
                      <a:pt x="574076" y="565661"/>
                    </a:cubicBezTo>
                    <a:cubicBezTo>
                      <a:pt x="575364" y="559222"/>
                      <a:pt x="589530" y="559222"/>
                      <a:pt x="601120" y="559222"/>
                    </a:cubicBezTo>
                    <a:cubicBezTo>
                      <a:pt x="612710" y="559222"/>
                      <a:pt x="625589" y="555358"/>
                      <a:pt x="623013" y="533466"/>
                    </a:cubicBezTo>
                    <a:cubicBezTo>
                      <a:pt x="621725" y="511573"/>
                      <a:pt x="626876" y="490968"/>
                      <a:pt x="626876" y="490968"/>
                    </a:cubicBezTo>
                    <a:cubicBezTo>
                      <a:pt x="626876" y="490968"/>
                      <a:pt x="673238" y="475514"/>
                      <a:pt x="668086" y="456197"/>
                    </a:cubicBezTo>
                    <a:cubicBezTo>
                      <a:pt x="662935" y="436880"/>
                      <a:pt x="633315" y="444607"/>
                      <a:pt x="628164" y="408548"/>
                    </a:cubicBezTo>
                    <a:cubicBezTo>
                      <a:pt x="623013" y="372490"/>
                      <a:pt x="657784" y="368626"/>
                      <a:pt x="678389" y="355748"/>
                    </a:cubicBezTo>
                    <a:cubicBezTo>
                      <a:pt x="698994" y="341582"/>
                      <a:pt x="713160" y="329992"/>
                      <a:pt x="713160" y="329992"/>
                    </a:cubicBezTo>
                    <a:cubicBezTo>
                      <a:pt x="713160" y="329992"/>
                      <a:pt x="693843" y="324841"/>
                      <a:pt x="704145" y="318402"/>
                    </a:cubicBezTo>
                    <a:cubicBezTo>
                      <a:pt x="714448" y="311963"/>
                      <a:pt x="715735" y="302948"/>
                      <a:pt x="724750" y="302948"/>
                    </a:cubicBezTo>
                    <a:cubicBezTo>
                      <a:pt x="733765" y="302948"/>
                      <a:pt x="750506" y="297797"/>
                      <a:pt x="755657" y="297797"/>
                    </a:cubicBezTo>
                    <a:cubicBezTo>
                      <a:pt x="756945" y="297797"/>
                      <a:pt x="759521" y="297797"/>
                      <a:pt x="763384" y="297797"/>
                    </a:cubicBezTo>
                    <a:cubicBezTo>
                      <a:pt x="774974" y="299084"/>
                      <a:pt x="794292" y="301660"/>
                      <a:pt x="789140" y="308099"/>
                    </a:cubicBezTo>
                    <a:cubicBezTo>
                      <a:pt x="782701" y="317114"/>
                      <a:pt x="785277" y="323553"/>
                      <a:pt x="780126" y="323553"/>
                    </a:cubicBezTo>
                    <a:cubicBezTo>
                      <a:pt x="774974" y="323553"/>
                      <a:pt x="733765" y="355748"/>
                      <a:pt x="733765" y="355748"/>
                    </a:cubicBezTo>
                    <a:cubicBezTo>
                      <a:pt x="733765" y="355748"/>
                      <a:pt x="706721" y="366051"/>
                      <a:pt x="711872" y="386655"/>
                    </a:cubicBezTo>
                    <a:cubicBezTo>
                      <a:pt x="717023" y="407260"/>
                      <a:pt x="722174" y="431729"/>
                      <a:pt x="722174" y="431729"/>
                    </a:cubicBezTo>
                    <a:cubicBezTo>
                      <a:pt x="722174" y="431729"/>
                      <a:pt x="722174" y="438168"/>
                      <a:pt x="732477" y="440743"/>
                    </a:cubicBezTo>
                    <a:cubicBezTo>
                      <a:pt x="742779" y="442031"/>
                      <a:pt x="749218" y="452334"/>
                      <a:pt x="758233" y="452334"/>
                    </a:cubicBezTo>
                    <a:cubicBezTo>
                      <a:pt x="767247" y="452334"/>
                      <a:pt x="783989" y="452334"/>
                      <a:pt x="789140" y="452334"/>
                    </a:cubicBezTo>
                    <a:cubicBezTo>
                      <a:pt x="794292" y="452334"/>
                      <a:pt x="811033" y="448470"/>
                      <a:pt x="816184" y="448470"/>
                    </a:cubicBezTo>
                    <a:cubicBezTo>
                      <a:pt x="821336" y="448470"/>
                      <a:pt x="827775" y="449758"/>
                      <a:pt x="832926" y="448470"/>
                    </a:cubicBezTo>
                    <a:cubicBezTo>
                      <a:pt x="838077" y="447182"/>
                      <a:pt x="847092" y="436880"/>
                      <a:pt x="847092" y="436880"/>
                    </a:cubicBezTo>
                    <a:lnTo>
                      <a:pt x="853531" y="436880"/>
                    </a:lnTo>
                    <a:lnTo>
                      <a:pt x="865121" y="436880"/>
                    </a:lnTo>
                    <a:lnTo>
                      <a:pt x="884438" y="442031"/>
                    </a:lnTo>
                    <a:lnTo>
                      <a:pt x="863833" y="453621"/>
                    </a:lnTo>
                    <a:lnTo>
                      <a:pt x="853531" y="460061"/>
                    </a:lnTo>
                    <a:lnTo>
                      <a:pt x="790428" y="461348"/>
                    </a:lnTo>
                    <a:cubicBezTo>
                      <a:pt x="790428" y="461348"/>
                      <a:pt x="744067" y="481953"/>
                      <a:pt x="771111" y="497407"/>
                    </a:cubicBezTo>
                    <a:cubicBezTo>
                      <a:pt x="776262" y="499983"/>
                      <a:pt x="780126" y="502558"/>
                      <a:pt x="782701" y="506422"/>
                    </a:cubicBezTo>
                    <a:cubicBezTo>
                      <a:pt x="796867" y="520588"/>
                      <a:pt x="794292" y="533466"/>
                      <a:pt x="782701" y="536041"/>
                    </a:cubicBezTo>
                    <a:cubicBezTo>
                      <a:pt x="768535" y="537329"/>
                      <a:pt x="765960" y="527027"/>
                      <a:pt x="765960" y="527027"/>
                    </a:cubicBezTo>
                    <a:cubicBezTo>
                      <a:pt x="765960" y="527027"/>
                      <a:pt x="750506" y="501270"/>
                      <a:pt x="728613" y="510285"/>
                    </a:cubicBezTo>
                    <a:cubicBezTo>
                      <a:pt x="706721" y="519300"/>
                      <a:pt x="708009" y="520588"/>
                      <a:pt x="719599" y="537329"/>
                    </a:cubicBezTo>
                    <a:cubicBezTo>
                      <a:pt x="731189" y="554071"/>
                      <a:pt x="719599" y="548919"/>
                      <a:pt x="724750" y="556646"/>
                    </a:cubicBezTo>
                    <a:cubicBezTo>
                      <a:pt x="729901" y="563085"/>
                      <a:pt x="718311" y="570812"/>
                      <a:pt x="726038" y="577251"/>
                    </a:cubicBezTo>
                    <a:cubicBezTo>
                      <a:pt x="729901" y="579827"/>
                      <a:pt x="723462" y="583690"/>
                      <a:pt x="717023" y="586266"/>
                    </a:cubicBezTo>
                    <a:cubicBezTo>
                      <a:pt x="709296" y="590129"/>
                      <a:pt x="700282" y="592705"/>
                      <a:pt x="708009" y="596568"/>
                    </a:cubicBezTo>
                    <a:cubicBezTo>
                      <a:pt x="723462" y="601719"/>
                      <a:pt x="671950" y="603007"/>
                      <a:pt x="671950" y="603007"/>
                    </a:cubicBezTo>
                    <a:lnTo>
                      <a:pt x="657784" y="588841"/>
                    </a:lnTo>
                    <a:cubicBezTo>
                      <a:pt x="657784" y="588841"/>
                      <a:pt x="632028" y="595280"/>
                      <a:pt x="617862" y="600432"/>
                    </a:cubicBezTo>
                    <a:cubicBezTo>
                      <a:pt x="603696" y="605583"/>
                      <a:pt x="576652" y="614597"/>
                      <a:pt x="576652" y="614597"/>
                    </a:cubicBezTo>
                    <a:lnTo>
                      <a:pt x="570213" y="613310"/>
                    </a:lnTo>
                    <a:lnTo>
                      <a:pt x="557335" y="609446"/>
                    </a:lnTo>
                    <a:cubicBezTo>
                      <a:pt x="557335" y="609446"/>
                      <a:pt x="540594" y="595280"/>
                      <a:pt x="535442" y="600432"/>
                    </a:cubicBezTo>
                    <a:cubicBezTo>
                      <a:pt x="530291" y="605583"/>
                      <a:pt x="516125" y="609446"/>
                      <a:pt x="509686" y="609446"/>
                    </a:cubicBezTo>
                    <a:cubicBezTo>
                      <a:pt x="503247" y="609446"/>
                      <a:pt x="492944" y="605583"/>
                      <a:pt x="487793" y="600432"/>
                    </a:cubicBezTo>
                    <a:cubicBezTo>
                      <a:pt x="482642" y="595280"/>
                      <a:pt x="468476" y="601719"/>
                      <a:pt x="472339" y="584978"/>
                    </a:cubicBezTo>
                    <a:cubicBezTo>
                      <a:pt x="476203" y="568236"/>
                      <a:pt x="477491" y="570812"/>
                      <a:pt x="491657" y="563085"/>
                    </a:cubicBezTo>
                    <a:cubicBezTo>
                      <a:pt x="505823" y="554071"/>
                      <a:pt x="508398" y="554071"/>
                      <a:pt x="503247" y="547631"/>
                    </a:cubicBezTo>
                    <a:cubicBezTo>
                      <a:pt x="498096" y="541192"/>
                      <a:pt x="482642" y="548919"/>
                      <a:pt x="487793" y="537329"/>
                    </a:cubicBezTo>
                    <a:cubicBezTo>
                      <a:pt x="492944" y="525739"/>
                      <a:pt x="503247" y="512861"/>
                      <a:pt x="494232" y="512861"/>
                    </a:cubicBezTo>
                    <a:cubicBezTo>
                      <a:pt x="485218" y="512861"/>
                      <a:pt x="477491" y="514148"/>
                      <a:pt x="469764" y="521875"/>
                    </a:cubicBezTo>
                    <a:cubicBezTo>
                      <a:pt x="463325" y="528314"/>
                      <a:pt x="455598" y="533466"/>
                      <a:pt x="455598" y="533466"/>
                    </a:cubicBezTo>
                    <a:cubicBezTo>
                      <a:pt x="455598" y="533466"/>
                      <a:pt x="434993" y="534753"/>
                      <a:pt x="434993" y="542480"/>
                    </a:cubicBezTo>
                    <a:cubicBezTo>
                      <a:pt x="434993" y="548919"/>
                      <a:pt x="433705" y="559222"/>
                      <a:pt x="434993" y="566949"/>
                    </a:cubicBezTo>
                    <a:cubicBezTo>
                      <a:pt x="436281" y="573388"/>
                      <a:pt x="454310" y="593993"/>
                      <a:pt x="454310" y="593993"/>
                    </a:cubicBezTo>
                    <a:cubicBezTo>
                      <a:pt x="454310" y="593993"/>
                      <a:pt x="449159" y="615885"/>
                      <a:pt x="442720" y="615885"/>
                    </a:cubicBezTo>
                    <a:cubicBezTo>
                      <a:pt x="436281" y="615885"/>
                      <a:pt x="445295" y="617173"/>
                      <a:pt x="413100" y="627476"/>
                    </a:cubicBezTo>
                    <a:cubicBezTo>
                      <a:pt x="411813" y="627476"/>
                      <a:pt x="410525" y="628763"/>
                      <a:pt x="407949" y="628763"/>
                    </a:cubicBezTo>
                    <a:cubicBezTo>
                      <a:pt x="370603" y="640354"/>
                      <a:pt x="368027" y="624900"/>
                      <a:pt x="356437" y="648081"/>
                    </a:cubicBezTo>
                    <a:cubicBezTo>
                      <a:pt x="344847" y="669973"/>
                      <a:pt x="355149" y="673837"/>
                      <a:pt x="329393" y="678988"/>
                    </a:cubicBezTo>
                    <a:cubicBezTo>
                      <a:pt x="328105" y="678988"/>
                      <a:pt x="326817" y="678988"/>
                      <a:pt x="326817" y="680276"/>
                    </a:cubicBezTo>
                    <a:cubicBezTo>
                      <a:pt x="304924" y="685427"/>
                      <a:pt x="312651" y="690578"/>
                      <a:pt x="307500" y="694442"/>
                    </a:cubicBezTo>
                    <a:cubicBezTo>
                      <a:pt x="304924" y="697017"/>
                      <a:pt x="295910" y="699593"/>
                      <a:pt x="288183" y="702168"/>
                    </a:cubicBezTo>
                    <a:cubicBezTo>
                      <a:pt x="289471" y="700881"/>
                      <a:pt x="289471" y="698305"/>
                      <a:pt x="284319" y="695729"/>
                    </a:cubicBezTo>
                    <a:cubicBezTo>
                      <a:pt x="268866" y="686715"/>
                      <a:pt x="258563" y="702168"/>
                      <a:pt x="268866" y="686715"/>
                    </a:cubicBezTo>
                    <a:cubicBezTo>
                      <a:pt x="279168" y="671261"/>
                      <a:pt x="284319" y="676412"/>
                      <a:pt x="289471" y="663534"/>
                    </a:cubicBezTo>
                    <a:cubicBezTo>
                      <a:pt x="294622" y="650656"/>
                      <a:pt x="299773" y="649368"/>
                      <a:pt x="289471" y="645505"/>
                    </a:cubicBezTo>
                    <a:cubicBezTo>
                      <a:pt x="279168" y="641641"/>
                      <a:pt x="266290" y="657095"/>
                      <a:pt x="257276" y="649368"/>
                    </a:cubicBezTo>
                    <a:cubicBezTo>
                      <a:pt x="248261" y="641641"/>
                      <a:pt x="261139" y="645505"/>
                      <a:pt x="255988" y="628763"/>
                    </a:cubicBezTo>
                    <a:cubicBezTo>
                      <a:pt x="250837" y="612022"/>
                      <a:pt x="258563" y="609446"/>
                      <a:pt x="245685" y="599144"/>
                    </a:cubicBezTo>
                    <a:cubicBezTo>
                      <a:pt x="232807" y="588841"/>
                      <a:pt x="226368" y="595280"/>
                      <a:pt x="226368" y="595280"/>
                    </a:cubicBezTo>
                    <a:cubicBezTo>
                      <a:pt x="226368" y="595280"/>
                      <a:pt x="237959" y="569524"/>
                      <a:pt x="214778" y="561797"/>
                    </a:cubicBezTo>
                    <a:cubicBezTo>
                      <a:pt x="191597" y="554071"/>
                      <a:pt x="181295" y="560510"/>
                      <a:pt x="181295" y="560510"/>
                    </a:cubicBezTo>
                    <a:cubicBezTo>
                      <a:pt x="181295" y="560510"/>
                      <a:pt x="182583" y="557934"/>
                      <a:pt x="204475" y="547631"/>
                    </a:cubicBezTo>
                    <a:cubicBezTo>
                      <a:pt x="226368" y="537329"/>
                      <a:pt x="227656" y="519300"/>
                      <a:pt x="227656" y="519300"/>
                    </a:cubicBezTo>
                    <a:cubicBezTo>
                      <a:pt x="227656" y="519300"/>
                      <a:pt x="203188" y="512861"/>
                      <a:pt x="192885" y="512861"/>
                    </a:cubicBezTo>
                    <a:cubicBezTo>
                      <a:pt x="182583" y="512861"/>
                      <a:pt x="173568" y="524451"/>
                      <a:pt x="172280" y="520588"/>
                    </a:cubicBezTo>
                    <a:cubicBezTo>
                      <a:pt x="170992" y="516724"/>
                      <a:pt x="174856" y="506422"/>
                      <a:pt x="183870" y="501270"/>
                    </a:cubicBezTo>
                    <a:cubicBezTo>
                      <a:pt x="192885" y="496119"/>
                      <a:pt x="201900" y="488392"/>
                      <a:pt x="201900" y="488392"/>
                    </a:cubicBezTo>
                    <a:lnTo>
                      <a:pt x="159402" y="484529"/>
                    </a:lnTo>
                    <a:cubicBezTo>
                      <a:pt x="159402" y="484529"/>
                      <a:pt x="150387" y="499983"/>
                      <a:pt x="138797" y="510285"/>
                    </a:cubicBezTo>
                    <a:cubicBezTo>
                      <a:pt x="127207" y="520588"/>
                      <a:pt x="124631" y="527027"/>
                      <a:pt x="124631" y="536041"/>
                    </a:cubicBezTo>
                    <a:cubicBezTo>
                      <a:pt x="124631" y="545056"/>
                      <a:pt x="145236" y="547631"/>
                      <a:pt x="145236" y="547631"/>
                    </a:cubicBezTo>
                    <a:cubicBezTo>
                      <a:pt x="145236" y="547631"/>
                      <a:pt x="128495" y="561797"/>
                      <a:pt x="134934" y="561797"/>
                    </a:cubicBezTo>
                    <a:cubicBezTo>
                      <a:pt x="141373" y="561797"/>
                      <a:pt x="165841" y="559222"/>
                      <a:pt x="158114" y="561797"/>
                    </a:cubicBezTo>
                    <a:cubicBezTo>
                      <a:pt x="150387" y="564373"/>
                      <a:pt x="138797" y="570812"/>
                      <a:pt x="138797" y="570812"/>
                    </a:cubicBezTo>
                    <a:lnTo>
                      <a:pt x="154251" y="570812"/>
                    </a:lnTo>
                    <a:cubicBezTo>
                      <a:pt x="154251" y="570812"/>
                      <a:pt x="132358" y="587554"/>
                      <a:pt x="137509" y="587554"/>
                    </a:cubicBezTo>
                    <a:cubicBezTo>
                      <a:pt x="142660" y="587554"/>
                      <a:pt x="167129" y="582402"/>
                      <a:pt x="167129" y="582402"/>
                    </a:cubicBezTo>
                    <a:cubicBezTo>
                      <a:pt x="167129" y="582402"/>
                      <a:pt x="178719" y="575963"/>
                      <a:pt x="178719" y="590129"/>
                    </a:cubicBezTo>
                    <a:cubicBezTo>
                      <a:pt x="178719" y="604295"/>
                      <a:pt x="187734" y="615885"/>
                      <a:pt x="187734" y="615885"/>
                    </a:cubicBezTo>
                    <a:cubicBezTo>
                      <a:pt x="187734" y="615885"/>
                      <a:pt x="207051" y="619749"/>
                      <a:pt x="183870" y="631339"/>
                    </a:cubicBezTo>
                    <a:cubicBezTo>
                      <a:pt x="160690" y="642929"/>
                      <a:pt x="161978" y="642929"/>
                      <a:pt x="155539" y="642929"/>
                    </a:cubicBezTo>
                    <a:cubicBezTo>
                      <a:pt x="149099" y="642929"/>
                      <a:pt x="170992" y="659671"/>
                      <a:pt x="163265" y="663534"/>
                    </a:cubicBezTo>
                    <a:cubicBezTo>
                      <a:pt x="155539" y="667398"/>
                      <a:pt x="136221" y="662246"/>
                      <a:pt x="134934" y="667398"/>
                    </a:cubicBezTo>
                    <a:cubicBezTo>
                      <a:pt x="133646" y="672549"/>
                      <a:pt x="143948" y="680276"/>
                      <a:pt x="151675" y="680276"/>
                    </a:cubicBezTo>
                    <a:cubicBezTo>
                      <a:pt x="159402" y="680276"/>
                      <a:pt x="176144" y="695729"/>
                      <a:pt x="189022" y="675124"/>
                    </a:cubicBezTo>
                    <a:cubicBezTo>
                      <a:pt x="189022" y="675124"/>
                      <a:pt x="181295" y="695729"/>
                      <a:pt x="164553" y="694442"/>
                    </a:cubicBezTo>
                    <a:cubicBezTo>
                      <a:pt x="147812" y="693154"/>
                      <a:pt x="131070" y="700881"/>
                      <a:pt x="128495" y="724061"/>
                    </a:cubicBezTo>
                    <a:cubicBezTo>
                      <a:pt x="128495" y="724061"/>
                      <a:pt x="140085" y="717622"/>
                      <a:pt x="161978" y="717622"/>
                    </a:cubicBezTo>
                    <a:cubicBezTo>
                      <a:pt x="183870" y="717622"/>
                      <a:pt x="181295" y="713759"/>
                      <a:pt x="194173" y="713759"/>
                    </a:cubicBezTo>
                    <a:cubicBezTo>
                      <a:pt x="207051" y="713759"/>
                      <a:pt x="208339" y="712471"/>
                      <a:pt x="222505" y="712471"/>
                    </a:cubicBezTo>
                    <a:cubicBezTo>
                      <a:pt x="236671" y="712471"/>
                      <a:pt x="250837" y="711183"/>
                      <a:pt x="261139" y="709895"/>
                    </a:cubicBezTo>
                    <a:cubicBezTo>
                      <a:pt x="266290" y="709895"/>
                      <a:pt x="276593" y="708607"/>
                      <a:pt x="283032" y="706032"/>
                    </a:cubicBezTo>
                    <a:cubicBezTo>
                      <a:pt x="281744" y="707320"/>
                      <a:pt x="280456" y="708607"/>
                      <a:pt x="280456" y="711183"/>
                    </a:cubicBezTo>
                    <a:cubicBezTo>
                      <a:pt x="280456" y="720198"/>
                      <a:pt x="279168" y="733076"/>
                      <a:pt x="270154" y="733076"/>
                    </a:cubicBezTo>
                    <a:cubicBezTo>
                      <a:pt x="261139" y="733076"/>
                      <a:pt x="258563" y="747242"/>
                      <a:pt x="258563" y="747242"/>
                    </a:cubicBezTo>
                    <a:cubicBezTo>
                      <a:pt x="258563" y="747242"/>
                      <a:pt x="237959" y="756256"/>
                      <a:pt x="226368" y="743378"/>
                    </a:cubicBezTo>
                    <a:cubicBezTo>
                      <a:pt x="214778" y="731788"/>
                      <a:pt x="212202" y="734364"/>
                      <a:pt x="216066" y="748530"/>
                    </a:cubicBezTo>
                    <a:cubicBezTo>
                      <a:pt x="219929" y="762695"/>
                      <a:pt x="225080" y="765271"/>
                      <a:pt x="212202" y="765271"/>
                    </a:cubicBezTo>
                    <a:cubicBezTo>
                      <a:pt x="200612" y="765271"/>
                      <a:pt x="187734" y="766559"/>
                      <a:pt x="187734" y="766559"/>
                    </a:cubicBezTo>
                    <a:cubicBezTo>
                      <a:pt x="187734" y="766559"/>
                      <a:pt x="161978" y="761408"/>
                      <a:pt x="152963" y="762695"/>
                    </a:cubicBezTo>
                    <a:cubicBezTo>
                      <a:pt x="143948" y="763983"/>
                      <a:pt x="143948" y="783300"/>
                      <a:pt x="143948" y="789739"/>
                    </a:cubicBezTo>
                    <a:cubicBezTo>
                      <a:pt x="143948" y="796178"/>
                      <a:pt x="155539" y="779437"/>
                      <a:pt x="174856" y="796178"/>
                    </a:cubicBezTo>
                    <a:cubicBezTo>
                      <a:pt x="194173" y="812920"/>
                      <a:pt x="207051" y="827086"/>
                      <a:pt x="209627" y="832237"/>
                    </a:cubicBezTo>
                    <a:cubicBezTo>
                      <a:pt x="210915" y="837388"/>
                      <a:pt x="214778" y="848979"/>
                      <a:pt x="214778" y="863144"/>
                    </a:cubicBezTo>
                    <a:cubicBezTo>
                      <a:pt x="214778" y="877310"/>
                      <a:pt x="219929" y="913369"/>
                      <a:pt x="209627" y="913369"/>
                    </a:cubicBezTo>
                    <a:cubicBezTo>
                      <a:pt x="205763" y="913369"/>
                      <a:pt x="201900" y="914657"/>
                      <a:pt x="198036" y="915945"/>
                    </a:cubicBezTo>
                    <a:cubicBezTo>
                      <a:pt x="190310" y="918520"/>
                      <a:pt x="182583" y="922384"/>
                      <a:pt x="182583" y="922384"/>
                    </a:cubicBezTo>
                    <a:lnTo>
                      <a:pt x="58953" y="906930"/>
                    </a:lnTo>
                    <a:cubicBezTo>
                      <a:pt x="58953" y="906930"/>
                      <a:pt x="6153" y="917232"/>
                      <a:pt x="24182" y="944276"/>
                    </a:cubicBezTo>
                    <a:cubicBezTo>
                      <a:pt x="24182" y="944276"/>
                      <a:pt x="24182" y="946852"/>
                      <a:pt x="25470" y="953291"/>
                    </a:cubicBezTo>
                    <a:cubicBezTo>
                      <a:pt x="26758" y="961018"/>
                      <a:pt x="28046" y="973896"/>
                      <a:pt x="28046" y="989350"/>
                    </a:cubicBezTo>
                    <a:cubicBezTo>
                      <a:pt x="28046" y="1016394"/>
                      <a:pt x="12592" y="1025408"/>
                      <a:pt x="7441" y="1034423"/>
                    </a:cubicBezTo>
                    <a:cubicBezTo>
                      <a:pt x="2289" y="1043438"/>
                      <a:pt x="-4150" y="1060179"/>
                      <a:pt x="3577" y="1060179"/>
                    </a:cubicBezTo>
                    <a:cubicBezTo>
                      <a:pt x="12592" y="1060179"/>
                      <a:pt x="13880" y="1102677"/>
                      <a:pt x="13880" y="1102677"/>
                    </a:cubicBezTo>
                    <a:cubicBezTo>
                      <a:pt x="13880" y="1102677"/>
                      <a:pt x="10016" y="1107828"/>
                      <a:pt x="30621" y="1107828"/>
                    </a:cubicBezTo>
                    <a:cubicBezTo>
                      <a:pt x="48651" y="1107828"/>
                      <a:pt x="46075" y="1111691"/>
                      <a:pt x="48651" y="1109116"/>
                    </a:cubicBezTo>
                    <a:cubicBezTo>
                      <a:pt x="48651" y="1109116"/>
                      <a:pt x="49938" y="1107828"/>
                      <a:pt x="51226" y="1107828"/>
                    </a:cubicBezTo>
                    <a:cubicBezTo>
                      <a:pt x="57665" y="1102677"/>
                      <a:pt x="75695" y="1098813"/>
                      <a:pt x="80846" y="1118131"/>
                    </a:cubicBezTo>
                    <a:cubicBezTo>
                      <a:pt x="85997" y="1137448"/>
                      <a:pt x="87285" y="1140023"/>
                      <a:pt x="97587" y="1138735"/>
                    </a:cubicBezTo>
                    <a:cubicBezTo>
                      <a:pt x="107890" y="1137448"/>
                      <a:pt x="101451" y="1119418"/>
                      <a:pt x="118192" y="1119418"/>
                    </a:cubicBezTo>
                    <a:cubicBezTo>
                      <a:pt x="134934" y="1119418"/>
                      <a:pt x="138797" y="1114267"/>
                      <a:pt x="158114" y="1114267"/>
                    </a:cubicBezTo>
                    <a:cubicBezTo>
                      <a:pt x="177431" y="1114267"/>
                      <a:pt x="189022" y="1114267"/>
                      <a:pt x="189022" y="1114267"/>
                    </a:cubicBezTo>
                    <a:cubicBezTo>
                      <a:pt x="189022" y="1114267"/>
                      <a:pt x="200612" y="1093662"/>
                      <a:pt x="209627" y="1094950"/>
                    </a:cubicBezTo>
                    <a:cubicBezTo>
                      <a:pt x="218641" y="1096238"/>
                      <a:pt x="219929" y="1064043"/>
                      <a:pt x="231520" y="1064043"/>
                    </a:cubicBezTo>
                    <a:cubicBezTo>
                      <a:pt x="243110" y="1064043"/>
                      <a:pt x="222505" y="1031847"/>
                      <a:pt x="241822" y="1016394"/>
                    </a:cubicBezTo>
                    <a:cubicBezTo>
                      <a:pt x="261139" y="1000940"/>
                      <a:pt x="263715" y="984198"/>
                      <a:pt x="277880" y="984198"/>
                    </a:cubicBezTo>
                    <a:cubicBezTo>
                      <a:pt x="292046" y="984198"/>
                      <a:pt x="304924" y="977759"/>
                      <a:pt x="304924" y="977759"/>
                    </a:cubicBezTo>
                    <a:lnTo>
                      <a:pt x="315227" y="941701"/>
                    </a:lnTo>
                    <a:cubicBezTo>
                      <a:pt x="315227" y="941701"/>
                      <a:pt x="310076" y="917232"/>
                      <a:pt x="331968" y="917232"/>
                    </a:cubicBezTo>
                    <a:cubicBezTo>
                      <a:pt x="353861" y="917232"/>
                      <a:pt x="377042" y="933974"/>
                      <a:pt x="392496" y="931398"/>
                    </a:cubicBezTo>
                    <a:cubicBezTo>
                      <a:pt x="407949" y="927535"/>
                      <a:pt x="413100" y="917232"/>
                      <a:pt x="419539" y="909506"/>
                    </a:cubicBezTo>
                    <a:cubicBezTo>
                      <a:pt x="420827" y="908218"/>
                      <a:pt x="420827" y="906930"/>
                      <a:pt x="422115" y="904354"/>
                    </a:cubicBezTo>
                    <a:cubicBezTo>
                      <a:pt x="424691" y="896627"/>
                      <a:pt x="423403" y="887613"/>
                      <a:pt x="446583" y="894052"/>
                    </a:cubicBezTo>
                    <a:cubicBezTo>
                      <a:pt x="476203" y="900491"/>
                      <a:pt x="486505" y="900491"/>
                      <a:pt x="486505" y="921096"/>
                    </a:cubicBezTo>
                    <a:cubicBezTo>
                      <a:pt x="486505" y="941701"/>
                      <a:pt x="485218" y="935262"/>
                      <a:pt x="503247" y="950715"/>
                    </a:cubicBezTo>
                    <a:cubicBezTo>
                      <a:pt x="522564" y="966169"/>
                      <a:pt x="535442" y="980335"/>
                      <a:pt x="550896" y="985486"/>
                    </a:cubicBezTo>
                    <a:cubicBezTo>
                      <a:pt x="566350" y="990637"/>
                      <a:pt x="581803" y="981623"/>
                      <a:pt x="598545" y="1012530"/>
                    </a:cubicBezTo>
                    <a:cubicBezTo>
                      <a:pt x="615286" y="1043438"/>
                      <a:pt x="635891" y="1052452"/>
                      <a:pt x="620437" y="1055028"/>
                    </a:cubicBezTo>
                    <a:cubicBezTo>
                      <a:pt x="604984" y="1058891"/>
                      <a:pt x="624301" y="1070482"/>
                      <a:pt x="595969" y="1070482"/>
                    </a:cubicBezTo>
                    <a:cubicBezTo>
                      <a:pt x="568925" y="1070482"/>
                      <a:pt x="568925" y="1074345"/>
                      <a:pt x="550896" y="1074345"/>
                    </a:cubicBezTo>
                    <a:cubicBezTo>
                      <a:pt x="534154" y="1074345"/>
                      <a:pt x="526428" y="1083360"/>
                      <a:pt x="531579" y="1089799"/>
                    </a:cubicBezTo>
                    <a:cubicBezTo>
                      <a:pt x="536730" y="1096238"/>
                      <a:pt x="592106" y="1119418"/>
                      <a:pt x="592106" y="1119418"/>
                    </a:cubicBezTo>
                    <a:lnTo>
                      <a:pt x="603696" y="1088511"/>
                    </a:lnTo>
                    <a:cubicBezTo>
                      <a:pt x="603696" y="1088511"/>
                      <a:pt x="623013" y="1087223"/>
                      <a:pt x="629452" y="1074345"/>
                    </a:cubicBezTo>
                    <a:cubicBezTo>
                      <a:pt x="635891" y="1062755"/>
                      <a:pt x="641042" y="1052452"/>
                      <a:pt x="651345" y="1052452"/>
                    </a:cubicBezTo>
                    <a:cubicBezTo>
                      <a:pt x="661647" y="1052452"/>
                      <a:pt x="641042" y="1027984"/>
                      <a:pt x="634603" y="1022833"/>
                    </a:cubicBezTo>
                    <a:cubicBezTo>
                      <a:pt x="628164" y="1017681"/>
                      <a:pt x="643618" y="997077"/>
                      <a:pt x="660360" y="1018969"/>
                    </a:cubicBezTo>
                    <a:cubicBezTo>
                      <a:pt x="677101" y="1040862"/>
                      <a:pt x="697706" y="1024120"/>
                      <a:pt x="665511" y="999652"/>
                    </a:cubicBezTo>
                    <a:cubicBezTo>
                      <a:pt x="633315" y="975184"/>
                      <a:pt x="620437" y="979047"/>
                      <a:pt x="615286" y="975184"/>
                    </a:cubicBezTo>
                    <a:cubicBezTo>
                      <a:pt x="610135" y="971320"/>
                      <a:pt x="608847" y="959730"/>
                      <a:pt x="608847" y="959730"/>
                    </a:cubicBezTo>
                    <a:lnTo>
                      <a:pt x="583091" y="950715"/>
                    </a:lnTo>
                    <a:lnTo>
                      <a:pt x="574076" y="931398"/>
                    </a:lnTo>
                    <a:cubicBezTo>
                      <a:pt x="574076" y="931398"/>
                      <a:pt x="572789" y="922384"/>
                      <a:pt x="554759" y="910793"/>
                    </a:cubicBezTo>
                    <a:cubicBezTo>
                      <a:pt x="538018" y="899203"/>
                      <a:pt x="529003" y="890188"/>
                      <a:pt x="529003" y="890188"/>
                    </a:cubicBezTo>
                    <a:cubicBezTo>
                      <a:pt x="529003" y="890188"/>
                      <a:pt x="519989" y="859281"/>
                      <a:pt x="535442" y="859281"/>
                    </a:cubicBezTo>
                    <a:cubicBezTo>
                      <a:pt x="545745" y="859281"/>
                      <a:pt x="548320" y="852842"/>
                      <a:pt x="552184" y="854130"/>
                    </a:cubicBezTo>
                    <a:cubicBezTo>
                      <a:pt x="554759" y="855418"/>
                      <a:pt x="557335" y="856705"/>
                      <a:pt x="561198" y="861857"/>
                    </a:cubicBezTo>
                    <a:cubicBezTo>
                      <a:pt x="575364" y="878598"/>
                      <a:pt x="583091" y="886325"/>
                      <a:pt x="588242" y="888901"/>
                    </a:cubicBezTo>
                    <a:cubicBezTo>
                      <a:pt x="593393" y="892764"/>
                      <a:pt x="599832" y="909506"/>
                      <a:pt x="613998" y="914657"/>
                    </a:cubicBezTo>
                    <a:cubicBezTo>
                      <a:pt x="628164" y="919808"/>
                      <a:pt x="630740" y="928823"/>
                      <a:pt x="638467" y="930111"/>
                    </a:cubicBezTo>
                    <a:cubicBezTo>
                      <a:pt x="644906" y="931398"/>
                      <a:pt x="659072" y="931398"/>
                      <a:pt x="659072" y="931398"/>
                    </a:cubicBezTo>
                    <a:lnTo>
                      <a:pt x="661647" y="932686"/>
                    </a:lnTo>
                    <a:lnTo>
                      <a:pt x="693843" y="958442"/>
                    </a:lnTo>
                    <a:cubicBezTo>
                      <a:pt x="693843" y="958442"/>
                      <a:pt x="692555" y="993213"/>
                      <a:pt x="695131" y="998364"/>
                    </a:cubicBezTo>
                    <a:cubicBezTo>
                      <a:pt x="698994" y="1003516"/>
                      <a:pt x="705433" y="1033135"/>
                      <a:pt x="715735" y="1030560"/>
                    </a:cubicBezTo>
                    <a:cubicBezTo>
                      <a:pt x="717023" y="1030560"/>
                      <a:pt x="719599" y="1030560"/>
                      <a:pt x="720887" y="1030560"/>
                    </a:cubicBezTo>
                    <a:cubicBezTo>
                      <a:pt x="726038" y="1030560"/>
                      <a:pt x="727326" y="1035711"/>
                      <a:pt x="729901" y="1044725"/>
                    </a:cubicBezTo>
                    <a:cubicBezTo>
                      <a:pt x="733765" y="1055028"/>
                      <a:pt x="735052" y="1074345"/>
                      <a:pt x="735052" y="1074345"/>
                    </a:cubicBezTo>
                    <a:lnTo>
                      <a:pt x="746643" y="1093662"/>
                    </a:lnTo>
                    <a:cubicBezTo>
                      <a:pt x="746643" y="1093662"/>
                      <a:pt x="758233" y="1102677"/>
                      <a:pt x="765960" y="1103965"/>
                    </a:cubicBezTo>
                    <a:cubicBezTo>
                      <a:pt x="772399" y="1105252"/>
                      <a:pt x="793004" y="1107828"/>
                      <a:pt x="793004" y="1107828"/>
                    </a:cubicBezTo>
                    <a:lnTo>
                      <a:pt x="791716" y="1091087"/>
                    </a:lnTo>
                    <a:lnTo>
                      <a:pt x="800731" y="1089799"/>
                    </a:lnTo>
                    <a:lnTo>
                      <a:pt x="786565" y="1073057"/>
                    </a:lnTo>
                    <a:lnTo>
                      <a:pt x="808457" y="1083360"/>
                    </a:lnTo>
                    <a:lnTo>
                      <a:pt x="818760" y="1073057"/>
                    </a:lnTo>
                    <a:lnTo>
                      <a:pt x="793004" y="1043438"/>
                    </a:lnTo>
                    <a:lnTo>
                      <a:pt x="778838" y="1018969"/>
                    </a:lnTo>
                    <a:cubicBezTo>
                      <a:pt x="778838" y="1018969"/>
                      <a:pt x="774974" y="998364"/>
                      <a:pt x="783989" y="1009955"/>
                    </a:cubicBezTo>
                    <a:cubicBezTo>
                      <a:pt x="793004" y="1021545"/>
                      <a:pt x="794292" y="1016394"/>
                      <a:pt x="803306" y="1006091"/>
                    </a:cubicBezTo>
                    <a:cubicBezTo>
                      <a:pt x="812321" y="995789"/>
                      <a:pt x="794292" y="999652"/>
                      <a:pt x="812321" y="995789"/>
                    </a:cubicBezTo>
                    <a:cubicBezTo>
                      <a:pt x="827775" y="993213"/>
                      <a:pt x="834214" y="985486"/>
                      <a:pt x="839365" y="990637"/>
                    </a:cubicBezTo>
                    <a:cubicBezTo>
                      <a:pt x="840653" y="990637"/>
                      <a:pt x="840653" y="991925"/>
                      <a:pt x="840653" y="993213"/>
                    </a:cubicBezTo>
                    <a:cubicBezTo>
                      <a:pt x="847092" y="1000940"/>
                      <a:pt x="862546" y="1004803"/>
                      <a:pt x="866409" y="1006091"/>
                    </a:cubicBezTo>
                    <a:cubicBezTo>
                      <a:pt x="865121" y="1007379"/>
                      <a:pt x="863833" y="1009955"/>
                      <a:pt x="863833" y="1024120"/>
                    </a:cubicBezTo>
                    <a:cubicBezTo>
                      <a:pt x="863833" y="1046013"/>
                      <a:pt x="867697" y="1056316"/>
                      <a:pt x="870272" y="1065330"/>
                    </a:cubicBezTo>
                    <a:cubicBezTo>
                      <a:pt x="874136" y="1074345"/>
                      <a:pt x="880575" y="1089799"/>
                      <a:pt x="889589" y="1089799"/>
                    </a:cubicBezTo>
                    <a:cubicBezTo>
                      <a:pt x="898604" y="1089799"/>
                      <a:pt x="905043" y="1091087"/>
                      <a:pt x="908906" y="1100101"/>
                    </a:cubicBezTo>
                    <a:cubicBezTo>
                      <a:pt x="912770" y="1109116"/>
                      <a:pt x="919209" y="1124570"/>
                      <a:pt x="919209" y="1124570"/>
                    </a:cubicBezTo>
                    <a:lnTo>
                      <a:pt x="951404" y="1128433"/>
                    </a:lnTo>
                    <a:cubicBezTo>
                      <a:pt x="951404" y="1128433"/>
                      <a:pt x="961707" y="1134872"/>
                      <a:pt x="966858" y="1129721"/>
                    </a:cubicBezTo>
                    <a:cubicBezTo>
                      <a:pt x="972009" y="1124570"/>
                      <a:pt x="978448" y="1115555"/>
                      <a:pt x="978448" y="1115555"/>
                    </a:cubicBezTo>
                    <a:cubicBezTo>
                      <a:pt x="978448" y="1115555"/>
                      <a:pt x="992614" y="1105252"/>
                      <a:pt x="1008068" y="1119418"/>
                    </a:cubicBezTo>
                    <a:cubicBezTo>
                      <a:pt x="1023522" y="1133584"/>
                      <a:pt x="1022234" y="1134872"/>
                      <a:pt x="1042839" y="1133584"/>
                    </a:cubicBezTo>
                    <a:cubicBezTo>
                      <a:pt x="1063443" y="1132296"/>
                      <a:pt x="1054429" y="1111691"/>
                      <a:pt x="1067307" y="1114267"/>
                    </a:cubicBezTo>
                    <a:cubicBezTo>
                      <a:pt x="1078897" y="1118131"/>
                      <a:pt x="1096926" y="1118131"/>
                      <a:pt x="1104653" y="1118131"/>
                    </a:cubicBezTo>
                    <a:cubicBezTo>
                      <a:pt x="1109805" y="1118131"/>
                      <a:pt x="1112380" y="1118131"/>
                      <a:pt x="1113668" y="1120706"/>
                    </a:cubicBezTo>
                    <a:cubicBezTo>
                      <a:pt x="1114956" y="1121994"/>
                      <a:pt x="1114956" y="1125857"/>
                      <a:pt x="1114956" y="1129721"/>
                    </a:cubicBezTo>
                    <a:cubicBezTo>
                      <a:pt x="1114956" y="1140023"/>
                      <a:pt x="1116244" y="1177370"/>
                      <a:pt x="1114956" y="1186384"/>
                    </a:cubicBezTo>
                    <a:cubicBezTo>
                      <a:pt x="1113668" y="1194111"/>
                      <a:pt x="1113668" y="1201838"/>
                      <a:pt x="1105941" y="1208277"/>
                    </a:cubicBezTo>
                    <a:cubicBezTo>
                      <a:pt x="1105941" y="1208277"/>
                      <a:pt x="1104653" y="1209565"/>
                      <a:pt x="1104653" y="1209565"/>
                    </a:cubicBezTo>
                    <a:cubicBezTo>
                      <a:pt x="1095639" y="1216004"/>
                      <a:pt x="1085336" y="1219867"/>
                      <a:pt x="1085336" y="1234033"/>
                    </a:cubicBezTo>
                    <a:cubicBezTo>
                      <a:pt x="1085336" y="1248199"/>
                      <a:pt x="1086624" y="1255926"/>
                      <a:pt x="1086624" y="1268804"/>
                    </a:cubicBezTo>
                    <a:cubicBezTo>
                      <a:pt x="1086624" y="1276531"/>
                      <a:pt x="1087912" y="1306150"/>
                      <a:pt x="1091775" y="1333194"/>
                    </a:cubicBezTo>
                    <a:cubicBezTo>
                      <a:pt x="1094351" y="1348648"/>
                      <a:pt x="1098214" y="1362814"/>
                      <a:pt x="1103366" y="1371829"/>
                    </a:cubicBezTo>
                    <a:cubicBezTo>
                      <a:pt x="1118819" y="1397585"/>
                      <a:pt x="1112380" y="1382131"/>
                      <a:pt x="1138137" y="1416902"/>
                    </a:cubicBezTo>
                    <a:cubicBezTo>
                      <a:pt x="1163893" y="1451673"/>
                      <a:pt x="1153590" y="1467127"/>
                      <a:pt x="1170332" y="1483868"/>
                    </a:cubicBezTo>
                    <a:cubicBezTo>
                      <a:pt x="1187073" y="1500610"/>
                      <a:pt x="1201239" y="1490307"/>
                      <a:pt x="1211541" y="1531517"/>
                    </a:cubicBezTo>
                    <a:cubicBezTo>
                      <a:pt x="1211541" y="1531517"/>
                      <a:pt x="1205102" y="1584317"/>
                      <a:pt x="1226995" y="1602346"/>
                    </a:cubicBezTo>
                    <a:cubicBezTo>
                      <a:pt x="1248888" y="1619088"/>
                      <a:pt x="1257903" y="1612649"/>
                      <a:pt x="1272068" y="1644844"/>
                    </a:cubicBezTo>
                    <a:cubicBezTo>
                      <a:pt x="1286234" y="1677039"/>
                      <a:pt x="1302976" y="1680903"/>
                      <a:pt x="1314566" y="1695069"/>
                    </a:cubicBezTo>
                    <a:cubicBezTo>
                      <a:pt x="1319718" y="1700220"/>
                      <a:pt x="1322293" y="1705371"/>
                      <a:pt x="1323581" y="1707947"/>
                    </a:cubicBezTo>
                    <a:cubicBezTo>
                      <a:pt x="1324869" y="1713098"/>
                      <a:pt x="1324869" y="1718249"/>
                      <a:pt x="1324869" y="1727264"/>
                    </a:cubicBezTo>
                    <a:cubicBezTo>
                      <a:pt x="1324869" y="1742717"/>
                      <a:pt x="1321005" y="1754308"/>
                      <a:pt x="1324869" y="1777488"/>
                    </a:cubicBezTo>
                    <a:cubicBezTo>
                      <a:pt x="1328732" y="1799381"/>
                      <a:pt x="1328732" y="1808396"/>
                      <a:pt x="1336459" y="1818698"/>
                    </a:cubicBezTo>
                    <a:cubicBezTo>
                      <a:pt x="1345474" y="1829001"/>
                      <a:pt x="1342898" y="1838015"/>
                      <a:pt x="1368654" y="1829001"/>
                    </a:cubicBezTo>
                    <a:cubicBezTo>
                      <a:pt x="1394410" y="1819986"/>
                      <a:pt x="1373805" y="1809684"/>
                      <a:pt x="1403425" y="1809684"/>
                    </a:cubicBezTo>
                    <a:cubicBezTo>
                      <a:pt x="1433045" y="1809684"/>
                      <a:pt x="1469103" y="1795518"/>
                      <a:pt x="1469103" y="1795518"/>
                    </a:cubicBezTo>
                    <a:cubicBezTo>
                      <a:pt x="1469103" y="1795518"/>
                      <a:pt x="1470391" y="1771049"/>
                      <a:pt x="1493572" y="1771049"/>
                    </a:cubicBezTo>
                    <a:cubicBezTo>
                      <a:pt x="1515464" y="1771049"/>
                      <a:pt x="1518040" y="1759459"/>
                      <a:pt x="1534781" y="1750444"/>
                    </a:cubicBezTo>
                    <a:cubicBezTo>
                      <a:pt x="1551523" y="1741430"/>
                      <a:pt x="1564401" y="1741430"/>
                      <a:pt x="1565689" y="1729839"/>
                    </a:cubicBezTo>
                    <a:cubicBezTo>
                      <a:pt x="1566976" y="1718249"/>
                      <a:pt x="1575991" y="1704083"/>
                      <a:pt x="1581142" y="1704083"/>
                    </a:cubicBezTo>
                    <a:cubicBezTo>
                      <a:pt x="1581142" y="1704083"/>
                      <a:pt x="1582430" y="1704083"/>
                      <a:pt x="1582430" y="1704083"/>
                    </a:cubicBezTo>
                    <a:cubicBezTo>
                      <a:pt x="1586294" y="1704083"/>
                      <a:pt x="1588869" y="1704083"/>
                      <a:pt x="1601747" y="1704083"/>
                    </a:cubicBezTo>
                    <a:cubicBezTo>
                      <a:pt x="1615913" y="1704083"/>
                      <a:pt x="1627504" y="1704083"/>
                      <a:pt x="1636518" y="1702795"/>
                    </a:cubicBezTo>
                    <a:cubicBezTo>
                      <a:pt x="1645533" y="1701508"/>
                      <a:pt x="1619777" y="1677039"/>
                      <a:pt x="1641670" y="1677039"/>
                    </a:cubicBezTo>
                    <a:cubicBezTo>
                      <a:pt x="1663562" y="1677039"/>
                      <a:pt x="1671289" y="1680903"/>
                      <a:pt x="1672577" y="1665449"/>
                    </a:cubicBezTo>
                    <a:cubicBezTo>
                      <a:pt x="1673865" y="1649995"/>
                      <a:pt x="1697045" y="1643556"/>
                      <a:pt x="1697045" y="1643556"/>
                    </a:cubicBezTo>
                    <a:cubicBezTo>
                      <a:pt x="1697045" y="1643556"/>
                      <a:pt x="1697045" y="1629390"/>
                      <a:pt x="1697045" y="1624239"/>
                    </a:cubicBezTo>
                    <a:cubicBezTo>
                      <a:pt x="1697045" y="1619088"/>
                      <a:pt x="1686743" y="1598483"/>
                      <a:pt x="1702196" y="1598483"/>
                    </a:cubicBezTo>
                    <a:cubicBezTo>
                      <a:pt x="1717650" y="1598483"/>
                      <a:pt x="1708635" y="1598483"/>
                      <a:pt x="1729240" y="1581741"/>
                    </a:cubicBezTo>
                    <a:cubicBezTo>
                      <a:pt x="1749845" y="1565000"/>
                      <a:pt x="1748558" y="1544395"/>
                      <a:pt x="1743406" y="1535380"/>
                    </a:cubicBezTo>
                    <a:cubicBezTo>
                      <a:pt x="1738255" y="1526366"/>
                      <a:pt x="1738255" y="1528941"/>
                      <a:pt x="1731816" y="1521214"/>
                    </a:cubicBezTo>
                    <a:cubicBezTo>
                      <a:pt x="1725377" y="1514775"/>
                      <a:pt x="1716362" y="1499322"/>
                      <a:pt x="1711211" y="1499322"/>
                    </a:cubicBezTo>
                    <a:cubicBezTo>
                      <a:pt x="1706060" y="1499322"/>
                      <a:pt x="1690606" y="1500610"/>
                      <a:pt x="1681591" y="1494170"/>
                    </a:cubicBezTo>
                    <a:cubicBezTo>
                      <a:pt x="1672577" y="1487731"/>
                      <a:pt x="1660987" y="1480005"/>
                      <a:pt x="1655835" y="1469702"/>
                    </a:cubicBezTo>
                    <a:cubicBezTo>
                      <a:pt x="1654548" y="1467127"/>
                      <a:pt x="1653260" y="1464551"/>
                      <a:pt x="1653260" y="1460687"/>
                    </a:cubicBezTo>
                    <a:cubicBezTo>
                      <a:pt x="1650684" y="1447809"/>
                      <a:pt x="1649396" y="1429780"/>
                      <a:pt x="1649396" y="1429780"/>
                    </a:cubicBezTo>
                    <a:cubicBezTo>
                      <a:pt x="1649396" y="1429780"/>
                      <a:pt x="1613338" y="1476141"/>
                      <a:pt x="1599172" y="1482580"/>
                    </a:cubicBezTo>
                    <a:cubicBezTo>
                      <a:pt x="1585006" y="1489019"/>
                      <a:pt x="1551523" y="1483868"/>
                      <a:pt x="1542508" y="1489019"/>
                    </a:cubicBezTo>
                    <a:cubicBezTo>
                      <a:pt x="1541220" y="1490307"/>
                      <a:pt x="1538645" y="1490307"/>
                      <a:pt x="1537357" y="1489019"/>
                    </a:cubicBezTo>
                    <a:cubicBezTo>
                      <a:pt x="1525767" y="1485156"/>
                      <a:pt x="1502586" y="1459400"/>
                      <a:pt x="1493572" y="1441370"/>
                    </a:cubicBezTo>
                    <a:cubicBezTo>
                      <a:pt x="1481981" y="1419478"/>
                      <a:pt x="1497435" y="1420765"/>
                      <a:pt x="1478118" y="1401448"/>
                    </a:cubicBezTo>
                    <a:cubicBezTo>
                      <a:pt x="1465240" y="1388570"/>
                      <a:pt x="1448498" y="1369253"/>
                      <a:pt x="1440771" y="1355087"/>
                    </a:cubicBezTo>
                    <a:cubicBezTo>
                      <a:pt x="1436908" y="1348648"/>
                      <a:pt x="1435620" y="1343497"/>
                      <a:pt x="1435620" y="1339633"/>
                    </a:cubicBezTo>
                    <a:cubicBezTo>
                      <a:pt x="1435620" y="1328043"/>
                      <a:pt x="1466528" y="1284258"/>
                      <a:pt x="1480694" y="1310014"/>
                    </a:cubicBezTo>
                    <a:cubicBezTo>
                      <a:pt x="1494859" y="1335770"/>
                      <a:pt x="1510313" y="1366677"/>
                      <a:pt x="1543796" y="1378268"/>
                    </a:cubicBezTo>
                    <a:cubicBezTo>
                      <a:pt x="1543796" y="1378268"/>
                      <a:pt x="1559250" y="1405312"/>
                      <a:pt x="1585006" y="1410463"/>
                    </a:cubicBezTo>
                    <a:cubicBezTo>
                      <a:pt x="1610762" y="1415614"/>
                      <a:pt x="1641670" y="1384707"/>
                      <a:pt x="1651972" y="1395009"/>
                    </a:cubicBezTo>
                    <a:cubicBezTo>
                      <a:pt x="1662274" y="1405312"/>
                      <a:pt x="1660987" y="1436219"/>
                      <a:pt x="1693182" y="1441370"/>
                    </a:cubicBezTo>
                    <a:cubicBezTo>
                      <a:pt x="1725377" y="1446522"/>
                      <a:pt x="1751133" y="1458112"/>
                      <a:pt x="1769163" y="1458112"/>
                    </a:cubicBezTo>
                    <a:cubicBezTo>
                      <a:pt x="1775602" y="1458112"/>
                      <a:pt x="1780753" y="1456824"/>
                      <a:pt x="1788480" y="1456824"/>
                    </a:cubicBezTo>
                    <a:cubicBezTo>
                      <a:pt x="1801358" y="1455536"/>
                      <a:pt x="1818099" y="1454248"/>
                      <a:pt x="1850294" y="1454248"/>
                    </a:cubicBezTo>
                    <a:cubicBezTo>
                      <a:pt x="1900519" y="1455536"/>
                      <a:pt x="1903095" y="1438795"/>
                      <a:pt x="1913397" y="1458112"/>
                    </a:cubicBezTo>
                    <a:cubicBezTo>
                      <a:pt x="1923700" y="1477429"/>
                      <a:pt x="1918548" y="1492883"/>
                      <a:pt x="1949456" y="1492883"/>
                    </a:cubicBezTo>
                    <a:cubicBezTo>
                      <a:pt x="1953319" y="1492883"/>
                      <a:pt x="1957183" y="1494170"/>
                      <a:pt x="1959758" y="1495458"/>
                    </a:cubicBezTo>
                    <a:cubicBezTo>
                      <a:pt x="1975212" y="1503185"/>
                      <a:pt x="1966197" y="1528941"/>
                      <a:pt x="2020285" y="1517351"/>
                    </a:cubicBezTo>
                    <a:cubicBezTo>
                      <a:pt x="2020285" y="1517351"/>
                      <a:pt x="2016421" y="1536668"/>
                      <a:pt x="1984226" y="1537956"/>
                    </a:cubicBezTo>
                    <a:lnTo>
                      <a:pt x="2015134" y="1577878"/>
                    </a:lnTo>
                    <a:cubicBezTo>
                      <a:pt x="2015134" y="1577878"/>
                      <a:pt x="2030587" y="1593332"/>
                      <a:pt x="2052480" y="1579166"/>
                    </a:cubicBezTo>
                    <a:cubicBezTo>
                      <a:pt x="2074373" y="1565000"/>
                      <a:pt x="2074373" y="1516063"/>
                      <a:pt x="2082100" y="1549546"/>
                    </a:cubicBezTo>
                    <a:cubicBezTo>
                      <a:pt x="2088539" y="1584317"/>
                      <a:pt x="2091115" y="1628103"/>
                      <a:pt x="2096266" y="1653859"/>
                    </a:cubicBezTo>
                    <a:cubicBezTo>
                      <a:pt x="2101417" y="1679615"/>
                      <a:pt x="2110432" y="1706659"/>
                      <a:pt x="2118159" y="1724688"/>
                    </a:cubicBezTo>
                    <a:cubicBezTo>
                      <a:pt x="2127173" y="1741430"/>
                      <a:pt x="2149066" y="1767186"/>
                      <a:pt x="2150354" y="1792942"/>
                    </a:cubicBezTo>
                    <a:cubicBezTo>
                      <a:pt x="2151641" y="1818698"/>
                      <a:pt x="2182549" y="1853469"/>
                      <a:pt x="2187700" y="1874074"/>
                    </a:cubicBezTo>
                    <a:cubicBezTo>
                      <a:pt x="2192851" y="1894679"/>
                      <a:pt x="2204442" y="1965508"/>
                      <a:pt x="2232774" y="1957781"/>
                    </a:cubicBezTo>
                    <a:cubicBezTo>
                      <a:pt x="2259818" y="1951342"/>
                      <a:pt x="2259818" y="1930737"/>
                      <a:pt x="2259818" y="1930737"/>
                    </a:cubicBezTo>
                    <a:cubicBezTo>
                      <a:pt x="2259818" y="1930737"/>
                      <a:pt x="2266257" y="1920435"/>
                      <a:pt x="2271408" y="1913996"/>
                    </a:cubicBezTo>
                    <a:cubicBezTo>
                      <a:pt x="2276559" y="1907557"/>
                      <a:pt x="2292013" y="1902406"/>
                      <a:pt x="2292013" y="1884376"/>
                    </a:cubicBezTo>
                    <a:cubicBezTo>
                      <a:pt x="2292013" y="1867635"/>
                      <a:pt x="2288149" y="1868923"/>
                      <a:pt x="2288149" y="1852181"/>
                    </a:cubicBezTo>
                    <a:cubicBezTo>
                      <a:pt x="2288149" y="1835440"/>
                      <a:pt x="2298452" y="1836727"/>
                      <a:pt x="2298452" y="1819986"/>
                    </a:cubicBezTo>
                    <a:cubicBezTo>
                      <a:pt x="2298452" y="1803245"/>
                      <a:pt x="2289437" y="1790366"/>
                      <a:pt x="2289437" y="1777488"/>
                    </a:cubicBezTo>
                    <a:cubicBezTo>
                      <a:pt x="2289437" y="1763322"/>
                      <a:pt x="2279135" y="1734991"/>
                      <a:pt x="2299739" y="1734991"/>
                    </a:cubicBezTo>
                    <a:cubicBezTo>
                      <a:pt x="2320344" y="1734991"/>
                      <a:pt x="2337086" y="1718249"/>
                      <a:pt x="2339661" y="1704083"/>
                    </a:cubicBezTo>
                    <a:cubicBezTo>
                      <a:pt x="2340949" y="1689917"/>
                      <a:pt x="2355115" y="1683478"/>
                      <a:pt x="2361554" y="1673176"/>
                    </a:cubicBezTo>
                    <a:cubicBezTo>
                      <a:pt x="2367993" y="1662873"/>
                      <a:pt x="2377008" y="1652571"/>
                      <a:pt x="2386023" y="1648708"/>
                    </a:cubicBezTo>
                    <a:cubicBezTo>
                      <a:pt x="2395037" y="1644844"/>
                      <a:pt x="2400189" y="1631966"/>
                      <a:pt x="2400189" y="1631966"/>
                    </a:cubicBezTo>
                    <a:cubicBezTo>
                      <a:pt x="2400189" y="1631966"/>
                      <a:pt x="2404052" y="1615224"/>
                      <a:pt x="2411779" y="1616512"/>
                    </a:cubicBezTo>
                    <a:cubicBezTo>
                      <a:pt x="2420794" y="1617800"/>
                      <a:pt x="2433672" y="1615224"/>
                      <a:pt x="2437535" y="1602346"/>
                    </a:cubicBezTo>
                    <a:cubicBezTo>
                      <a:pt x="2441398" y="1590756"/>
                      <a:pt x="2437535" y="1566288"/>
                      <a:pt x="2451701" y="1566288"/>
                    </a:cubicBezTo>
                    <a:cubicBezTo>
                      <a:pt x="2465867" y="1566288"/>
                      <a:pt x="2468442" y="1555985"/>
                      <a:pt x="2486472" y="1554698"/>
                    </a:cubicBezTo>
                    <a:cubicBezTo>
                      <a:pt x="2491623" y="1554698"/>
                      <a:pt x="2495486" y="1553410"/>
                      <a:pt x="2499350" y="1553410"/>
                    </a:cubicBezTo>
                    <a:cubicBezTo>
                      <a:pt x="2509652" y="1552122"/>
                      <a:pt x="2516091" y="1549546"/>
                      <a:pt x="2519955" y="1549546"/>
                    </a:cubicBezTo>
                    <a:cubicBezTo>
                      <a:pt x="2525106" y="1549546"/>
                      <a:pt x="2554726" y="1545683"/>
                      <a:pt x="2554726" y="1545683"/>
                    </a:cubicBezTo>
                    <a:cubicBezTo>
                      <a:pt x="2554726" y="1545683"/>
                      <a:pt x="2568892" y="1566288"/>
                      <a:pt x="2571467" y="1572727"/>
                    </a:cubicBezTo>
                    <a:cubicBezTo>
                      <a:pt x="2572755" y="1574015"/>
                      <a:pt x="2572755" y="1576590"/>
                      <a:pt x="2574043" y="1577878"/>
                    </a:cubicBezTo>
                    <a:cubicBezTo>
                      <a:pt x="2577906" y="1581741"/>
                      <a:pt x="2581770" y="1584317"/>
                      <a:pt x="2588209" y="1588180"/>
                    </a:cubicBezTo>
                    <a:cubicBezTo>
                      <a:pt x="2597223" y="1594619"/>
                      <a:pt x="2617828" y="1599771"/>
                      <a:pt x="2620404" y="1617800"/>
                    </a:cubicBezTo>
                    <a:cubicBezTo>
                      <a:pt x="2624267" y="1634542"/>
                      <a:pt x="2634570" y="1621663"/>
                      <a:pt x="2637145" y="1648708"/>
                    </a:cubicBezTo>
                    <a:cubicBezTo>
                      <a:pt x="2641009" y="1675751"/>
                      <a:pt x="2659038" y="1669312"/>
                      <a:pt x="2651311" y="1689917"/>
                    </a:cubicBezTo>
                    <a:cubicBezTo>
                      <a:pt x="2642296" y="1710522"/>
                      <a:pt x="2650023" y="1747869"/>
                      <a:pt x="2683506" y="1731127"/>
                    </a:cubicBezTo>
                    <a:cubicBezTo>
                      <a:pt x="2729868" y="1706659"/>
                      <a:pt x="2726004" y="1682190"/>
                      <a:pt x="2736307" y="1693781"/>
                    </a:cubicBezTo>
                    <a:close/>
                    <a:moveTo>
                      <a:pt x="970721" y="657095"/>
                    </a:moveTo>
                    <a:cubicBezTo>
                      <a:pt x="969434" y="657095"/>
                      <a:pt x="969434" y="657095"/>
                      <a:pt x="968146" y="657095"/>
                    </a:cubicBezTo>
                    <a:cubicBezTo>
                      <a:pt x="969434" y="657095"/>
                      <a:pt x="970721" y="657095"/>
                      <a:pt x="970721" y="657095"/>
                    </a:cubicBezTo>
                    <a:close/>
                    <a:moveTo>
                      <a:pt x="966858" y="655807"/>
                    </a:moveTo>
                    <a:cubicBezTo>
                      <a:pt x="965570" y="655807"/>
                      <a:pt x="965570" y="655807"/>
                      <a:pt x="964282" y="655807"/>
                    </a:cubicBezTo>
                    <a:cubicBezTo>
                      <a:pt x="965570" y="655807"/>
                      <a:pt x="966858" y="655807"/>
                      <a:pt x="966858" y="655807"/>
                    </a:cubicBezTo>
                    <a:close/>
                    <a:moveTo>
                      <a:pt x="964282" y="655807"/>
                    </a:moveTo>
                    <a:cubicBezTo>
                      <a:pt x="964282" y="655807"/>
                      <a:pt x="962994" y="655807"/>
                      <a:pt x="962994" y="655807"/>
                    </a:cubicBezTo>
                    <a:cubicBezTo>
                      <a:pt x="962994" y="655807"/>
                      <a:pt x="962994" y="655807"/>
                      <a:pt x="964282" y="655807"/>
                    </a:cubicBezTo>
                    <a:close/>
                    <a:moveTo>
                      <a:pt x="960419" y="653232"/>
                    </a:moveTo>
                    <a:cubicBezTo>
                      <a:pt x="960419" y="653232"/>
                      <a:pt x="960419" y="654520"/>
                      <a:pt x="961707" y="654520"/>
                    </a:cubicBezTo>
                    <a:cubicBezTo>
                      <a:pt x="961707" y="654520"/>
                      <a:pt x="961707" y="654520"/>
                      <a:pt x="961707" y="654520"/>
                    </a:cubicBezTo>
                    <a:cubicBezTo>
                      <a:pt x="960419" y="654520"/>
                      <a:pt x="960419" y="653232"/>
                      <a:pt x="960419" y="653232"/>
                    </a:cubicBezTo>
                    <a:close/>
                    <a:moveTo>
                      <a:pt x="877999" y="542480"/>
                    </a:moveTo>
                    <a:cubicBezTo>
                      <a:pt x="877999" y="542480"/>
                      <a:pt x="877999" y="541192"/>
                      <a:pt x="876711" y="541192"/>
                    </a:cubicBezTo>
                    <a:cubicBezTo>
                      <a:pt x="877999" y="541192"/>
                      <a:pt x="877999" y="541192"/>
                      <a:pt x="877999" y="542480"/>
                    </a:cubicBezTo>
                    <a:cubicBezTo>
                      <a:pt x="877999" y="542480"/>
                      <a:pt x="877999" y="542480"/>
                      <a:pt x="877999" y="542480"/>
                    </a:cubicBezTo>
                    <a:close/>
                    <a:moveTo>
                      <a:pt x="782701" y="604295"/>
                    </a:moveTo>
                    <a:cubicBezTo>
                      <a:pt x="782701" y="605583"/>
                      <a:pt x="782701" y="606871"/>
                      <a:pt x="782701" y="608158"/>
                    </a:cubicBezTo>
                    <a:cubicBezTo>
                      <a:pt x="782701" y="605583"/>
                      <a:pt x="782701" y="604295"/>
                      <a:pt x="782701" y="604295"/>
                    </a:cubicBezTo>
                    <a:close/>
                    <a:moveTo>
                      <a:pt x="1404713" y="954579"/>
                    </a:moveTo>
                    <a:cubicBezTo>
                      <a:pt x="1404713" y="954579"/>
                      <a:pt x="1404713" y="954579"/>
                      <a:pt x="1404713" y="954579"/>
                    </a:cubicBezTo>
                    <a:cubicBezTo>
                      <a:pt x="1404713" y="954579"/>
                      <a:pt x="1404713" y="954579"/>
                      <a:pt x="1404713" y="954579"/>
                    </a:cubicBezTo>
                    <a:close/>
                    <a:moveTo>
                      <a:pt x="1400849" y="948140"/>
                    </a:moveTo>
                    <a:cubicBezTo>
                      <a:pt x="1400849" y="948140"/>
                      <a:pt x="1400849" y="948140"/>
                      <a:pt x="1400849" y="948140"/>
                    </a:cubicBezTo>
                    <a:cubicBezTo>
                      <a:pt x="1400849" y="948140"/>
                      <a:pt x="1400849" y="948140"/>
                      <a:pt x="1400849" y="948140"/>
                    </a:cubicBezTo>
                    <a:close/>
                    <a:moveTo>
                      <a:pt x="1403425" y="952003"/>
                    </a:moveTo>
                    <a:cubicBezTo>
                      <a:pt x="1403425" y="952003"/>
                      <a:pt x="1403425" y="952003"/>
                      <a:pt x="1403425" y="952003"/>
                    </a:cubicBezTo>
                    <a:cubicBezTo>
                      <a:pt x="1403425" y="952003"/>
                      <a:pt x="1403425" y="952003"/>
                      <a:pt x="1403425" y="952003"/>
                    </a:cubicBezTo>
                    <a:close/>
                    <a:moveTo>
                      <a:pt x="1943017" y="1003516"/>
                    </a:moveTo>
                    <a:cubicBezTo>
                      <a:pt x="1944305" y="1003516"/>
                      <a:pt x="1946880" y="1003516"/>
                      <a:pt x="1948168" y="1003516"/>
                    </a:cubicBezTo>
                    <a:cubicBezTo>
                      <a:pt x="1944305" y="1003516"/>
                      <a:pt x="1937865" y="1004803"/>
                      <a:pt x="1937865" y="1004803"/>
                    </a:cubicBezTo>
                    <a:cubicBezTo>
                      <a:pt x="1937865" y="1004803"/>
                      <a:pt x="1940441" y="1004803"/>
                      <a:pt x="1943017" y="1003516"/>
                    </a:cubicBezTo>
                    <a:close/>
                    <a:moveTo>
                      <a:pt x="1952031" y="1003516"/>
                    </a:moveTo>
                    <a:cubicBezTo>
                      <a:pt x="1952031" y="1003516"/>
                      <a:pt x="1950744" y="1003516"/>
                      <a:pt x="1952031" y="1003516"/>
                    </a:cubicBezTo>
                    <a:cubicBezTo>
                      <a:pt x="1950744" y="1003516"/>
                      <a:pt x="1952031" y="1003516"/>
                      <a:pt x="1952031" y="1003516"/>
                    </a:cubicBezTo>
                    <a:close/>
                    <a:moveTo>
                      <a:pt x="1949456" y="1003516"/>
                    </a:moveTo>
                    <a:cubicBezTo>
                      <a:pt x="1949456" y="1003516"/>
                      <a:pt x="1949456" y="1003516"/>
                      <a:pt x="1949456" y="1003516"/>
                    </a:cubicBezTo>
                    <a:cubicBezTo>
                      <a:pt x="1949456" y="1003516"/>
                      <a:pt x="1949456" y="1003516"/>
                      <a:pt x="1949456" y="1003516"/>
                    </a:cubicBezTo>
                    <a:close/>
                    <a:moveTo>
                      <a:pt x="1892792" y="1087223"/>
                    </a:moveTo>
                    <a:lnTo>
                      <a:pt x="1892792" y="1087223"/>
                    </a:lnTo>
                    <a:lnTo>
                      <a:pt x="1883777" y="1088511"/>
                    </a:lnTo>
                    <a:lnTo>
                      <a:pt x="1892792" y="1087223"/>
                    </a:lnTo>
                    <a:close/>
                    <a:moveTo>
                      <a:pt x="880575" y="543768"/>
                    </a:moveTo>
                    <a:cubicBezTo>
                      <a:pt x="880575" y="543768"/>
                      <a:pt x="880575" y="543768"/>
                      <a:pt x="880575" y="543768"/>
                    </a:cubicBezTo>
                    <a:cubicBezTo>
                      <a:pt x="880575" y="543768"/>
                      <a:pt x="880575" y="543768"/>
                      <a:pt x="880575" y="543768"/>
                    </a:cubicBezTo>
                    <a:close/>
                    <a:moveTo>
                      <a:pt x="876711" y="539905"/>
                    </a:moveTo>
                    <a:cubicBezTo>
                      <a:pt x="876711" y="538617"/>
                      <a:pt x="876711" y="537329"/>
                      <a:pt x="876711" y="536041"/>
                    </a:cubicBezTo>
                    <a:cubicBezTo>
                      <a:pt x="876711" y="537329"/>
                      <a:pt x="876711" y="538617"/>
                      <a:pt x="876711" y="539905"/>
                    </a:cubicBezTo>
                    <a:close/>
                    <a:moveTo>
                      <a:pt x="781413" y="597856"/>
                    </a:moveTo>
                    <a:cubicBezTo>
                      <a:pt x="781413" y="597856"/>
                      <a:pt x="781413" y="597856"/>
                      <a:pt x="781413" y="597856"/>
                    </a:cubicBezTo>
                    <a:cubicBezTo>
                      <a:pt x="781413" y="597856"/>
                      <a:pt x="781413" y="597856"/>
                      <a:pt x="781413" y="597856"/>
                    </a:cubicBezTo>
                    <a:close/>
                    <a:moveTo>
                      <a:pt x="781413" y="596568"/>
                    </a:moveTo>
                    <a:cubicBezTo>
                      <a:pt x="781413" y="596568"/>
                      <a:pt x="781413" y="596568"/>
                      <a:pt x="781413" y="596568"/>
                    </a:cubicBezTo>
                    <a:cubicBezTo>
                      <a:pt x="781413" y="596568"/>
                      <a:pt x="781413" y="596568"/>
                      <a:pt x="781413" y="596568"/>
                    </a:cubicBezTo>
                    <a:close/>
                    <a:moveTo>
                      <a:pt x="780126" y="595280"/>
                    </a:moveTo>
                    <a:cubicBezTo>
                      <a:pt x="780126" y="595280"/>
                      <a:pt x="778838" y="595280"/>
                      <a:pt x="780126" y="595280"/>
                    </a:cubicBezTo>
                    <a:cubicBezTo>
                      <a:pt x="778838" y="595280"/>
                      <a:pt x="780126" y="595280"/>
                      <a:pt x="780126" y="595280"/>
                    </a:cubicBezTo>
                    <a:close/>
                    <a:moveTo>
                      <a:pt x="1566976" y="1633254"/>
                    </a:moveTo>
                    <a:cubicBezTo>
                      <a:pt x="1566976" y="1633254"/>
                      <a:pt x="1566976" y="1633254"/>
                      <a:pt x="1566976" y="1633254"/>
                    </a:cubicBezTo>
                    <a:cubicBezTo>
                      <a:pt x="1566976" y="1633254"/>
                      <a:pt x="1566976" y="1633254"/>
                      <a:pt x="1566976" y="1633254"/>
                    </a:cubicBezTo>
                    <a:close/>
                    <a:moveTo>
                      <a:pt x="1569552" y="1635829"/>
                    </a:moveTo>
                    <a:cubicBezTo>
                      <a:pt x="1569552" y="1635829"/>
                      <a:pt x="1568264" y="1635829"/>
                      <a:pt x="1569552" y="1635829"/>
                    </a:cubicBezTo>
                    <a:cubicBezTo>
                      <a:pt x="1568264" y="1635829"/>
                      <a:pt x="1569552" y="1635829"/>
                      <a:pt x="1569552" y="1635829"/>
                    </a:cubicBezTo>
                    <a:close/>
                    <a:moveTo>
                      <a:pt x="1570840" y="1637117"/>
                    </a:moveTo>
                    <a:cubicBezTo>
                      <a:pt x="1570840" y="1638405"/>
                      <a:pt x="1570840" y="1638405"/>
                      <a:pt x="1570840" y="1637117"/>
                    </a:cubicBezTo>
                    <a:cubicBezTo>
                      <a:pt x="1570840" y="1638405"/>
                      <a:pt x="1570840" y="1638405"/>
                      <a:pt x="1570840" y="1637117"/>
                    </a:cubicBezTo>
                    <a:close/>
                  </a:path>
                </a:pathLst>
              </a:custGeom>
              <a:grpFill/>
              <a:ln w="1286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grpSp>
      <p:sp>
        <p:nvSpPr>
          <p:cNvPr id="47" name="Freeform: Shape 46">
            <a:extLst>
              <a:ext uri="{FF2B5EF4-FFF2-40B4-BE49-F238E27FC236}">
                <a16:creationId xmlns:a16="http://schemas.microsoft.com/office/drawing/2014/main" id="{9A79F43F-1B2F-4783-9E96-C2816FCCF3C7}"/>
              </a:ext>
            </a:extLst>
          </p:cNvPr>
          <p:cNvSpPr/>
          <p:nvPr/>
        </p:nvSpPr>
        <p:spPr>
          <a:xfrm>
            <a:off x="9496650" y="2246083"/>
            <a:ext cx="15629" cy="15629"/>
          </a:xfrm>
          <a:custGeom>
            <a:avLst/>
            <a:gdLst>
              <a:gd name="connsiteX0" fmla="*/ 0 w 0"/>
              <a:gd name="connsiteY0" fmla="*/ 1145 h 0"/>
              <a:gd name="connsiteX1" fmla="*/ 0 w 0"/>
              <a:gd name="connsiteY1" fmla="*/ 1145 h 0"/>
              <a:gd name="connsiteX2" fmla="*/ 0 w 0"/>
              <a:gd name="connsiteY2" fmla="*/ 1145 h 0"/>
            </a:gdLst>
            <a:ahLst/>
            <a:cxnLst>
              <a:cxn ang="0">
                <a:pos x="connsiteX0" y="connsiteY0"/>
              </a:cxn>
              <a:cxn ang="0">
                <a:pos x="connsiteX1" y="connsiteY1"/>
              </a:cxn>
              <a:cxn ang="0">
                <a:pos x="connsiteX2" y="connsiteY2"/>
              </a:cxn>
            </a:cxnLst>
            <a:rect l="l" t="t" r="r" b="b"/>
            <a:pathLst>
              <a:path>
                <a:moveTo>
                  <a:pt x="0" y="1145"/>
                </a:moveTo>
                <a:cubicBezTo>
                  <a:pt x="1288" y="1145"/>
                  <a:pt x="0" y="-1431"/>
                  <a:pt x="0" y="1145"/>
                </a:cubicBezTo>
                <a:lnTo>
                  <a:pt x="0" y="1145"/>
                </a:lnTo>
                <a:close/>
              </a:path>
            </a:pathLst>
          </a:custGeom>
          <a:solidFill>
            <a:srgbClr val="FF6B6B"/>
          </a:solidFill>
          <a:ln w="1286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60" name="Group 59">
            <a:extLst>
              <a:ext uri="{FF2B5EF4-FFF2-40B4-BE49-F238E27FC236}">
                <a16:creationId xmlns:a16="http://schemas.microsoft.com/office/drawing/2014/main" id="{F60B9B1E-63A6-457D-8D54-A181A20A267E}"/>
              </a:ext>
            </a:extLst>
          </p:cNvPr>
          <p:cNvGrpSpPr/>
          <p:nvPr/>
        </p:nvGrpSpPr>
        <p:grpSpPr>
          <a:xfrm>
            <a:off x="8151371" y="2201801"/>
            <a:ext cx="2773422" cy="3589673"/>
            <a:chOff x="8033628" y="2164479"/>
            <a:chExt cx="2773422" cy="3589673"/>
          </a:xfrm>
          <a:solidFill>
            <a:schemeClr val="bg2"/>
          </a:solidFill>
        </p:grpSpPr>
        <p:sp>
          <p:nvSpPr>
            <p:cNvPr id="4" name="Freeform: Shape 3">
              <a:extLst>
                <a:ext uri="{FF2B5EF4-FFF2-40B4-BE49-F238E27FC236}">
                  <a16:creationId xmlns:a16="http://schemas.microsoft.com/office/drawing/2014/main" id="{2A99E653-93E0-42FD-AFB2-ED733EFE2726}"/>
                </a:ext>
              </a:extLst>
            </p:cNvPr>
            <p:cNvSpPr/>
            <p:nvPr/>
          </p:nvSpPr>
          <p:spPr>
            <a:xfrm>
              <a:off x="8977646" y="4477739"/>
              <a:ext cx="1250314" cy="1015880"/>
            </a:xfrm>
            <a:custGeom>
              <a:avLst/>
              <a:gdLst>
                <a:gd name="connsiteX0" fmla="*/ 1009310 w 1030246"/>
                <a:gd name="connsiteY0" fmla="*/ 385193 h 837075"/>
                <a:gd name="connsiteX1" fmla="*/ 1004160 w 1030246"/>
                <a:gd name="connsiteY1" fmla="*/ 359437 h 837075"/>
                <a:gd name="connsiteX2" fmla="*/ 980978 w 1030246"/>
                <a:gd name="connsiteY2" fmla="*/ 346559 h 837075"/>
                <a:gd name="connsiteX3" fmla="*/ 973252 w 1030246"/>
                <a:gd name="connsiteY3" fmla="*/ 287319 h 837075"/>
                <a:gd name="connsiteX4" fmla="*/ 911437 w 1030246"/>
                <a:gd name="connsiteY4" fmla="*/ 246109 h 837075"/>
                <a:gd name="connsiteX5" fmla="*/ 903710 w 1030246"/>
                <a:gd name="connsiteY5" fmla="*/ 127631 h 837075"/>
                <a:gd name="connsiteX6" fmla="*/ 872803 w 1030246"/>
                <a:gd name="connsiteY6" fmla="*/ 109602 h 837075"/>
                <a:gd name="connsiteX7" fmla="*/ 857349 w 1030246"/>
                <a:gd name="connsiteY7" fmla="*/ 16880 h 837075"/>
                <a:gd name="connsiteX8" fmla="*/ 831593 w 1030246"/>
                <a:gd name="connsiteY8" fmla="*/ 22031 h 837075"/>
                <a:gd name="connsiteX9" fmla="*/ 813563 w 1030246"/>
                <a:gd name="connsiteY9" fmla="*/ 107026 h 837075"/>
                <a:gd name="connsiteX10" fmla="*/ 800685 w 1030246"/>
                <a:gd name="connsiteY10" fmla="*/ 179143 h 837075"/>
                <a:gd name="connsiteX11" fmla="*/ 762051 w 1030246"/>
                <a:gd name="connsiteY11" fmla="*/ 202324 h 837075"/>
                <a:gd name="connsiteX12" fmla="*/ 733720 w 1030246"/>
                <a:gd name="connsiteY12" fmla="*/ 181719 h 837075"/>
                <a:gd name="connsiteX13" fmla="*/ 700236 w 1030246"/>
                <a:gd name="connsiteY13" fmla="*/ 163690 h 837075"/>
                <a:gd name="connsiteX14" fmla="*/ 669329 w 1030246"/>
                <a:gd name="connsiteY14" fmla="*/ 132782 h 837075"/>
                <a:gd name="connsiteX15" fmla="*/ 661602 w 1030246"/>
                <a:gd name="connsiteY15" fmla="*/ 109602 h 837075"/>
                <a:gd name="connsiteX16" fmla="*/ 674480 w 1030246"/>
                <a:gd name="connsiteY16" fmla="*/ 96724 h 837075"/>
                <a:gd name="connsiteX17" fmla="*/ 689934 w 1030246"/>
                <a:gd name="connsiteY17" fmla="*/ 73543 h 837075"/>
                <a:gd name="connsiteX18" fmla="*/ 710539 w 1030246"/>
                <a:gd name="connsiteY18" fmla="*/ 50363 h 837075"/>
                <a:gd name="connsiteX19" fmla="*/ 666754 w 1030246"/>
                <a:gd name="connsiteY19" fmla="*/ 40060 h 837075"/>
                <a:gd name="connsiteX20" fmla="*/ 602363 w 1030246"/>
                <a:gd name="connsiteY20" fmla="*/ 24606 h 837075"/>
                <a:gd name="connsiteX21" fmla="*/ 579183 w 1030246"/>
                <a:gd name="connsiteY21" fmla="*/ 50363 h 837075"/>
                <a:gd name="connsiteX22" fmla="*/ 543124 w 1030246"/>
                <a:gd name="connsiteY22" fmla="*/ 52938 h 837075"/>
                <a:gd name="connsiteX23" fmla="*/ 504489 w 1030246"/>
                <a:gd name="connsiteY23" fmla="*/ 96724 h 837075"/>
                <a:gd name="connsiteX24" fmla="*/ 501914 w 1030246"/>
                <a:gd name="connsiteY24" fmla="*/ 127631 h 837075"/>
                <a:gd name="connsiteX25" fmla="*/ 465855 w 1030246"/>
                <a:gd name="connsiteY25" fmla="*/ 127631 h 837075"/>
                <a:gd name="connsiteX26" fmla="*/ 452977 w 1030246"/>
                <a:gd name="connsiteY26" fmla="*/ 96724 h 837075"/>
                <a:gd name="connsiteX27" fmla="*/ 419494 w 1030246"/>
                <a:gd name="connsiteY27" fmla="*/ 104451 h 837075"/>
                <a:gd name="connsiteX28" fmla="*/ 380860 w 1030246"/>
                <a:gd name="connsiteY28" fmla="*/ 117329 h 837075"/>
                <a:gd name="connsiteX29" fmla="*/ 362830 w 1030246"/>
                <a:gd name="connsiteY29" fmla="*/ 153387 h 837075"/>
                <a:gd name="connsiteX30" fmla="*/ 349952 w 1030246"/>
                <a:gd name="connsiteY30" fmla="*/ 171417 h 837075"/>
                <a:gd name="connsiteX31" fmla="*/ 337074 w 1030246"/>
                <a:gd name="connsiteY31" fmla="*/ 168841 h 837075"/>
                <a:gd name="connsiteX32" fmla="*/ 331924 w 1030246"/>
                <a:gd name="connsiteY32" fmla="*/ 194597 h 837075"/>
                <a:gd name="connsiteX33" fmla="*/ 316470 w 1030246"/>
                <a:gd name="connsiteY33" fmla="*/ 163690 h 837075"/>
                <a:gd name="connsiteX34" fmla="*/ 293289 w 1030246"/>
                <a:gd name="connsiteY34" fmla="*/ 217778 h 837075"/>
                <a:gd name="connsiteX35" fmla="*/ 264957 w 1030246"/>
                <a:gd name="connsiteY35" fmla="*/ 248685 h 837075"/>
                <a:gd name="connsiteX36" fmla="*/ 228899 w 1030246"/>
                <a:gd name="connsiteY36" fmla="*/ 271866 h 837075"/>
                <a:gd name="connsiteX37" fmla="*/ 156781 w 1030246"/>
                <a:gd name="connsiteY37" fmla="*/ 287319 h 837075"/>
                <a:gd name="connsiteX38" fmla="*/ 102693 w 1030246"/>
                <a:gd name="connsiteY38" fmla="*/ 315651 h 837075"/>
                <a:gd name="connsiteX39" fmla="*/ 66635 w 1030246"/>
                <a:gd name="connsiteY39" fmla="*/ 364588 h 837075"/>
                <a:gd name="connsiteX40" fmla="*/ 38303 w 1030246"/>
                <a:gd name="connsiteY40" fmla="*/ 405798 h 837075"/>
                <a:gd name="connsiteX41" fmla="*/ 40879 w 1030246"/>
                <a:gd name="connsiteY41" fmla="*/ 459885 h 837075"/>
                <a:gd name="connsiteX42" fmla="*/ 33152 w 1030246"/>
                <a:gd name="connsiteY42" fmla="*/ 524276 h 837075"/>
                <a:gd name="connsiteX43" fmla="*/ 40879 w 1030246"/>
                <a:gd name="connsiteY43" fmla="*/ 583515 h 837075"/>
                <a:gd name="connsiteX44" fmla="*/ 40879 w 1030246"/>
                <a:gd name="connsiteY44" fmla="*/ 658208 h 837075"/>
                <a:gd name="connsiteX45" fmla="*/ 9971 w 1030246"/>
                <a:gd name="connsiteY45" fmla="*/ 678813 h 837075"/>
                <a:gd name="connsiteX46" fmla="*/ 7396 w 1030246"/>
                <a:gd name="connsiteY46" fmla="*/ 712296 h 837075"/>
                <a:gd name="connsiteX47" fmla="*/ 53757 w 1030246"/>
                <a:gd name="connsiteY47" fmla="*/ 722598 h 837075"/>
                <a:gd name="connsiteX48" fmla="*/ 146479 w 1030246"/>
                <a:gd name="connsiteY48" fmla="*/ 691691 h 837075"/>
                <a:gd name="connsiteX49" fmla="*/ 213445 w 1030246"/>
                <a:gd name="connsiteY49" fmla="*/ 691691 h 837075"/>
                <a:gd name="connsiteX50" fmla="*/ 301016 w 1030246"/>
                <a:gd name="connsiteY50" fmla="*/ 640179 h 837075"/>
                <a:gd name="connsiteX51" fmla="*/ 344802 w 1030246"/>
                <a:gd name="connsiteY51" fmla="*/ 632452 h 837075"/>
                <a:gd name="connsiteX52" fmla="*/ 427221 w 1030246"/>
                <a:gd name="connsiteY52" fmla="*/ 616998 h 837075"/>
                <a:gd name="connsiteX53" fmla="*/ 465855 w 1030246"/>
                <a:gd name="connsiteY53" fmla="*/ 627301 h 837075"/>
                <a:gd name="connsiteX54" fmla="*/ 496763 w 1030246"/>
                <a:gd name="connsiteY54" fmla="*/ 668511 h 837075"/>
                <a:gd name="connsiteX55" fmla="*/ 501914 w 1030246"/>
                <a:gd name="connsiteY55" fmla="*/ 709720 h 837075"/>
                <a:gd name="connsiteX56" fmla="*/ 545699 w 1030246"/>
                <a:gd name="connsiteY56" fmla="*/ 681389 h 837075"/>
                <a:gd name="connsiteX57" fmla="*/ 579183 w 1030246"/>
                <a:gd name="connsiteY57" fmla="*/ 650481 h 837075"/>
                <a:gd name="connsiteX58" fmla="*/ 576607 w 1030246"/>
                <a:gd name="connsiteY58" fmla="*/ 678813 h 837075"/>
                <a:gd name="connsiteX59" fmla="*/ 543124 w 1030246"/>
                <a:gd name="connsiteY59" fmla="*/ 714872 h 837075"/>
                <a:gd name="connsiteX60" fmla="*/ 576607 w 1030246"/>
                <a:gd name="connsiteY60" fmla="*/ 707145 h 837075"/>
                <a:gd name="connsiteX61" fmla="*/ 563729 w 1030246"/>
                <a:gd name="connsiteY61" fmla="*/ 738052 h 837075"/>
                <a:gd name="connsiteX62" fmla="*/ 579183 w 1030246"/>
                <a:gd name="connsiteY62" fmla="*/ 738052 h 837075"/>
                <a:gd name="connsiteX63" fmla="*/ 581758 w 1030246"/>
                <a:gd name="connsiteY63" fmla="*/ 774111 h 837075"/>
                <a:gd name="connsiteX64" fmla="*/ 566305 w 1030246"/>
                <a:gd name="connsiteY64" fmla="*/ 794716 h 837075"/>
                <a:gd name="connsiteX65" fmla="*/ 599788 w 1030246"/>
                <a:gd name="connsiteY65" fmla="*/ 810169 h 837075"/>
                <a:gd name="connsiteX66" fmla="*/ 622968 w 1030246"/>
                <a:gd name="connsiteY66" fmla="*/ 820472 h 837075"/>
                <a:gd name="connsiteX67" fmla="*/ 633270 w 1030246"/>
                <a:gd name="connsiteY67" fmla="*/ 830774 h 837075"/>
                <a:gd name="connsiteX68" fmla="*/ 646148 w 1030246"/>
                <a:gd name="connsiteY68" fmla="*/ 835926 h 837075"/>
                <a:gd name="connsiteX69" fmla="*/ 687358 w 1030246"/>
                <a:gd name="connsiteY69" fmla="*/ 812745 h 837075"/>
                <a:gd name="connsiteX70" fmla="*/ 707964 w 1030246"/>
                <a:gd name="connsiteY70" fmla="*/ 838501 h 837075"/>
                <a:gd name="connsiteX71" fmla="*/ 756900 w 1030246"/>
                <a:gd name="connsiteY71" fmla="*/ 807594 h 837075"/>
                <a:gd name="connsiteX72" fmla="*/ 813563 w 1030246"/>
                <a:gd name="connsiteY72" fmla="*/ 799867 h 837075"/>
                <a:gd name="connsiteX73" fmla="*/ 865076 w 1030246"/>
                <a:gd name="connsiteY73" fmla="*/ 725174 h 837075"/>
                <a:gd name="connsiteX74" fmla="*/ 921740 w 1030246"/>
                <a:gd name="connsiteY74" fmla="*/ 665935 h 837075"/>
                <a:gd name="connsiteX75" fmla="*/ 965525 w 1030246"/>
                <a:gd name="connsiteY75" fmla="*/ 629876 h 837075"/>
                <a:gd name="connsiteX76" fmla="*/ 1027340 w 1030246"/>
                <a:gd name="connsiteY76" fmla="*/ 493369 h 837075"/>
                <a:gd name="connsiteX77" fmla="*/ 1009310 w 1030246"/>
                <a:gd name="connsiteY77" fmla="*/ 385193 h 837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Lst>
              <a:rect l="l" t="t" r="r" b="b"/>
              <a:pathLst>
                <a:path w="1030246" h="837075">
                  <a:moveTo>
                    <a:pt x="1009310" y="385193"/>
                  </a:moveTo>
                  <a:cubicBezTo>
                    <a:pt x="1009310" y="385193"/>
                    <a:pt x="999008" y="377466"/>
                    <a:pt x="1004160" y="359437"/>
                  </a:cubicBezTo>
                  <a:cubicBezTo>
                    <a:pt x="1009310" y="341407"/>
                    <a:pt x="991282" y="336256"/>
                    <a:pt x="980978" y="346559"/>
                  </a:cubicBezTo>
                  <a:cubicBezTo>
                    <a:pt x="970676" y="356861"/>
                    <a:pt x="999008" y="313075"/>
                    <a:pt x="973252" y="287319"/>
                  </a:cubicBezTo>
                  <a:cubicBezTo>
                    <a:pt x="947496" y="261563"/>
                    <a:pt x="911437" y="246109"/>
                    <a:pt x="911437" y="246109"/>
                  </a:cubicBezTo>
                  <a:lnTo>
                    <a:pt x="903710" y="127631"/>
                  </a:lnTo>
                  <a:cubicBezTo>
                    <a:pt x="903710" y="127631"/>
                    <a:pt x="885681" y="91572"/>
                    <a:pt x="872803" y="109602"/>
                  </a:cubicBezTo>
                  <a:lnTo>
                    <a:pt x="857349" y="16880"/>
                  </a:lnTo>
                  <a:cubicBezTo>
                    <a:pt x="857349" y="16880"/>
                    <a:pt x="844471" y="-24330"/>
                    <a:pt x="831593" y="22031"/>
                  </a:cubicBezTo>
                  <a:cubicBezTo>
                    <a:pt x="818715" y="68392"/>
                    <a:pt x="813563" y="88997"/>
                    <a:pt x="813563" y="107026"/>
                  </a:cubicBezTo>
                  <a:cubicBezTo>
                    <a:pt x="813563" y="125055"/>
                    <a:pt x="818715" y="163690"/>
                    <a:pt x="800685" y="179143"/>
                  </a:cubicBezTo>
                  <a:cubicBezTo>
                    <a:pt x="782656" y="194597"/>
                    <a:pt x="782656" y="210051"/>
                    <a:pt x="762051" y="202324"/>
                  </a:cubicBezTo>
                  <a:cubicBezTo>
                    <a:pt x="741446" y="194597"/>
                    <a:pt x="754325" y="197173"/>
                    <a:pt x="733720" y="181719"/>
                  </a:cubicBezTo>
                  <a:cubicBezTo>
                    <a:pt x="713114" y="166265"/>
                    <a:pt x="718266" y="179143"/>
                    <a:pt x="700236" y="163690"/>
                  </a:cubicBezTo>
                  <a:cubicBezTo>
                    <a:pt x="682208" y="148236"/>
                    <a:pt x="687358" y="148236"/>
                    <a:pt x="669329" y="132782"/>
                  </a:cubicBezTo>
                  <a:cubicBezTo>
                    <a:pt x="651300" y="117329"/>
                    <a:pt x="661602" y="109602"/>
                    <a:pt x="661602" y="109602"/>
                  </a:cubicBezTo>
                  <a:cubicBezTo>
                    <a:pt x="661602" y="109602"/>
                    <a:pt x="679632" y="109602"/>
                    <a:pt x="674480" y="96724"/>
                  </a:cubicBezTo>
                  <a:cubicBezTo>
                    <a:pt x="669329" y="83846"/>
                    <a:pt x="669329" y="86421"/>
                    <a:pt x="689934" y="73543"/>
                  </a:cubicBezTo>
                  <a:cubicBezTo>
                    <a:pt x="710539" y="60665"/>
                    <a:pt x="731144" y="58089"/>
                    <a:pt x="710539" y="50363"/>
                  </a:cubicBezTo>
                  <a:cubicBezTo>
                    <a:pt x="689934" y="42636"/>
                    <a:pt x="682208" y="40060"/>
                    <a:pt x="666754" y="40060"/>
                  </a:cubicBezTo>
                  <a:cubicBezTo>
                    <a:pt x="651300" y="40060"/>
                    <a:pt x="617817" y="37485"/>
                    <a:pt x="602363" y="24606"/>
                  </a:cubicBezTo>
                  <a:cubicBezTo>
                    <a:pt x="586909" y="11728"/>
                    <a:pt x="599788" y="50363"/>
                    <a:pt x="579183" y="50363"/>
                  </a:cubicBezTo>
                  <a:cubicBezTo>
                    <a:pt x="558577" y="50363"/>
                    <a:pt x="568880" y="42636"/>
                    <a:pt x="543124" y="52938"/>
                  </a:cubicBezTo>
                  <a:cubicBezTo>
                    <a:pt x="517367" y="63241"/>
                    <a:pt x="501914" y="76119"/>
                    <a:pt x="504489" y="96724"/>
                  </a:cubicBezTo>
                  <a:cubicBezTo>
                    <a:pt x="507065" y="117329"/>
                    <a:pt x="537973" y="127631"/>
                    <a:pt x="501914" y="127631"/>
                  </a:cubicBezTo>
                  <a:cubicBezTo>
                    <a:pt x="465855" y="127631"/>
                    <a:pt x="465855" y="127631"/>
                    <a:pt x="465855" y="127631"/>
                  </a:cubicBezTo>
                  <a:cubicBezTo>
                    <a:pt x="465855" y="127631"/>
                    <a:pt x="473582" y="104451"/>
                    <a:pt x="452977" y="96724"/>
                  </a:cubicBezTo>
                  <a:cubicBezTo>
                    <a:pt x="432372" y="88997"/>
                    <a:pt x="429797" y="99299"/>
                    <a:pt x="419494" y="104451"/>
                  </a:cubicBezTo>
                  <a:cubicBezTo>
                    <a:pt x="409192" y="109602"/>
                    <a:pt x="391162" y="104451"/>
                    <a:pt x="380860" y="117329"/>
                  </a:cubicBezTo>
                  <a:cubicBezTo>
                    <a:pt x="370558" y="130207"/>
                    <a:pt x="362830" y="153387"/>
                    <a:pt x="362830" y="153387"/>
                  </a:cubicBezTo>
                  <a:lnTo>
                    <a:pt x="349952" y="171417"/>
                  </a:lnTo>
                  <a:lnTo>
                    <a:pt x="337074" y="168841"/>
                  </a:lnTo>
                  <a:lnTo>
                    <a:pt x="331924" y="194597"/>
                  </a:lnTo>
                  <a:lnTo>
                    <a:pt x="316470" y="163690"/>
                  </a:lnTo>
                  <a:cubicBezTo>
                    <a:pt x="316470" y="163690"/>
                    <a:pt x="293289" y="204900"/>
                    <a:pt x="293289" y="217778"/>
                  </a:cubicBezTo>
                  <a:cubicBezTo>
                    <a:pt x="293289" y="230656"/>
                    <a:pt x="275260" y="248685"/>
                    <a:pt x="264957" y="248685"/>
                  </a:cubicBezTo>
                  <a:cubicBezTo>
                    <a:pt x="254655" y="248685"/>
                    <a:pt x="252079" y="271866"/>
                    <a:pt x="228899" y="271866"/>
                  </a:cubicBezTo>
                  <a:cubicBezTo>
                    <a:pt x="205718" y="271866"/>
                    <a:pt x="174811" y="284744"/>
                    <a:pt x="156781" y="287319"/>
                  </a:cubicBezTo>
                  <a:cubicBezTo>
                    <a:pt x="138752" y="289895"/>
                    <a:pt x="131025" y="302773"/>
                    <a:pt x="102693" y="315651"/>
                  </a:cubicBezTo>
                  <a:cubicBezTo>
                    <a:pt x="74362" y="328529"/>
                    <a:pt x="69210" y="354285"/>
                    <a:pt x="66635" y="364588"/>
                  </a:cubicBezTo>
                  <a:cubicBezTo>
                    <a:pt x="64059" y="374890"/>
                    <a:pt x="43454" y="369739"/>
                    <a:pt x="38303" y="405798"/>
                  </a:cubicBezTo>
                  <a:cubicBezTo>
                    <a:pt x="33152" y="441856"/>
                    <a:pt x="56332" y="447007"/>
                    <a:pt x="40879" y="459885"/>
                  </a:cubicBezTo>
                  <a:cubicBezTo>
                    <a:pt x="25425" y="472764"/>
                    <a:pt x="33152" y="493369"/>
                    <a:pt x="33152" y="524276"/>
                  </a:cubicBezTo>
                  <a:cubicBezTo>
                    <a:pt x="33152" y="555183"/>
                    <a:pt x="40879" y="568062"/>
                    <a:pt x="40879" y="583515"/>
                  </a:cubicBezTo>
                  <a:cubicBezTo>
                    <a:pt x="40879" y="598969"/>
                    <a:pt x="53757" y="642754"/>
                    <a:pt x="40879" y="658208"/>
                  </a:cubicBezTo>
                  <a:cubicBezTo>
                    <a:pt x="28001" y="673662"/>
                    <a:pt x="9971" y="678813"/>
                    <a:pt x="9971" y="678813"/>
                  </a:cubicBezTo>
                  <a:cubicBezTo>
                    <a:pt x="9971" y="678813"/>
                    <a:pt x="-10634" y="699418"/>
                    <a:pt x="7396" y="712296"/>
                  </a:cubicBezTo>
                  <a:cubicBezTo>
                    <a:pt x="25425" y="725174"/>
                    <a:pt x="33152" y="727750"/>
                    <a:pt x="53757" y="722598"/>
                  </a:cubicBezTo>
                  <a:cubicBezTo>
                    <a:pt x="74362" y="717447"/>
                    <a:pt x="115572" y="691691"/>
                    <a:pt x="146479" y="691691"/>
                  </a:cubicBezTo>
                  <a:cubicBezTo>
                    <a:pt x="177387" y="691691"/>
                    <a:pt x="185113" y="704569"/>
                    <a:pt x="213445" y="691691"/>
                  </a:cubicBezTo>
                  <a:cubicBezTo>
                    <a:pt x="241777" y="678813"/>
                    <a:pt x="226323" y="637603"/>
                    <a:pt x="301016" y="640179"/>
                  </a:cubicBezTo>
                  <a:cubicBezTo>
                    <a:pt x="301016" y="640179"/>
                    <a:pt x="306167" y="653057"/>
                    <a:pt x="344802" y="632452"/>
                  </a:cubicBezTo>
                  <a:cubicBezTo>
                    <a:pt x="383436" y="611847"/>
                    <a:pt x="414343" y="609271"/>
                    <a:pt x="427221" y="616998"/>
                  </a:cubicBezTo>
                  <a:cubicBezTo>
                    <a:pt x="440099" y="624725"/>
                    <a:pt x="458129" y="624725"/>
                    <a:pt x="465855" y="627301"/>
                  </a:cubicBezTo>
                  <a:cubicBezTo>
                    <a:pt x="473582" y="629876"/>
                    <a:pt x="496763" y="653057"/>
                    <a:pt x="496763" y="668511"/>
                  </a:cubicBezTo>
                  <a:cubicBezTo>
                    <a:pt x="496763" y="683964"/>
                    <a:pt x="501914" y="709720"/>
                    <a:pt x="501914" y="709720"/>
                  </a:cubicBezTo>
                  <a:lnTo>
                    <a:pt x="545699" y="681389"/>
                  </a:lnTo>
                  <a:lnTo>
                    <a:pt x="579183" y="650481"/>
                  </a:lnTo>
                  <a:lnTo>
                    <a:pt x="576607" y="678813"/>
                  </a:lnTo>
                  <a:cubicBezTo>
                    <a:pt x="576607" y="678813"/>
                    <a:pt x="563729" y="709720"/>
                    <a:pt x="543124" y="714872"/>
                  </a:cubicBezTo>
                  <a:cubicBezTo>
                    <a:pt x="543124" y="714872"/>
                    <a:pt x="545699" y="730325"/>
                    <a:pt x="576607" y="707145"/>
                  </a:cubicBezTo>
                  <a:lnTo>
                    <a:pt x="563729" y="738052"/>
                  </a:lnTo>
                  <a:lnTo>
                    <a:pt x="579183" y="738052"/>
                  </a:lnTo>
                  <a:lnTo>
                    <a:pt x="581758" y="774111"/>
                  </a:lnTo>
                  <a:lnTo>
                    <a:pt x="566305" y="794716"/>
                  </a:lnTo>
                  <a:lnTo>
                    <a:pt x="599788" y="810169"/>
                  </a:lnTo>
                  <a:lnTo>
                    <a:pt x="622968" y="820472"/>
                  </a:lnTo>
                  <a:lnTo>
                    <a:pt x="633270" y="830774"/>
                  </a:lnTo>
                  <a:lnTo>
                    <a:pt x="646148" y="835926"/>
                  </a:lnTo>
                  <a:lnTo>
                    <a:pt x="687358" y="812745"/>
                  </a:lnTo>
                  <a:lnTo>
                    <a:pt x="707964" y="838501"/>
                  </a:lnTo>
                  <a:cubicBezTo>
                    <a:pt x="707964" y="838501"/>
                    <a:pt x="723417" y="817896"/>
                    <a:pt x="756900" y="807594"/>
                  </a:cubicBezTo>
                  <a:cubicBezTo>
                    <a:pt x="790383" y="797291"/>
                    <a:pt x="795535" y="830774"/>
                    <a:pt x="813563" y="799867"/>
                  </a:cubicBezTo>
                  <a:cubicBezTo>
                    <a:pt x="831593" y="768959"/>
                    <a:pt x="826441" y="756081"/>
                    <a:pt x="865076" y="725174"/>
                  </a:cubicBezTo>
                  <a:cubicBezTo>
                    <a:pt x="903710" y="694267"/>
                    <a:pt x="914013" y="665935"/>
                    <a:pt x="921740" y="665935"/>
                  </a:cubicBezTo>
                  <a:cubicBezTo>
                    <a:pt x="929466" y="665935"/>
                    <a:pt x="932042" y="665935"/>
                    <a:pt x="965525" y="629876"/>
                  </a:cubicBezTo>
                  <a:cubicBezTo>
                    <a:pt x="999008" y="593818"/>
                    <a:pt x="1058247" y="526852"/>
                    <a:pt x="1027340" y="493369"/>
                  </a:cubicBezTo>
                  <a:cubicBezTo>
                    <a:pt x="1027340" y="493369"/>
                    <a:pt x="1045369" y="436705"/>
                    <a:pt x="1009310" y="385193"/>
                  </a:cubicBezTo>
                  <a:close/>
                </a:path>
              </a:pathLst>
            </a:custGeom>
            <a:grpFill/>
            <a:ln w="1286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 name="Freeform: Shape 4">
              <a:extLst>
                <a:ext uri="{FF2B5EF4-FFF2-40B4-BE49-F238E27FC236}">
                  <a16:creationId xmlns:a16="http://schemas.microsoft.com/office/drawing/2014/main" id="{91CB204E-EA07-45AA-A263-10B5201DC2F9}"/>
                </a:ext>
              </a:extLst>
            </p:cNvPr>
            <p:cNvSpPr/>
            <p:nvPr/>
          </p:nvSpPr>
          <p:spPr>
            <a:xfrm>
              <a:off x="9728415" y="5555052"/>
              <a:ext cx="109403" cy="93773"/>
            </a:xfrm>
            <a:custGeom>
              <a:avLst/>
              <a:gdLst>
                <a:gd name="connsiteX0" fmla="*/ 97063 w 90146"/>
                <a:gd name="connsiteY0" fmla="*/ 1030 h 77268"/>
                <a:gd name="connsiteX1" fmla="*/ 59717 w 90146"/>
                <a:gd name="connsiteY1" fmla="*/ 13908 h 77268"/>
                <a:gd name="connsiteX2" fmla="*/ 40400 w 90146"/>
                <a:gd name="connsiteY2" fmla="*/ 7469 h 77268"/>
                <a:gd name="connsiteX3" fmla="*/ 12068 w 90146"/>
                <a:gd name="connsiteY3" fmla="*/ 13908 h 77268"/>
                <a:gd name="connsiteX4" fmla="*/ 10780 w 90146"/>
                <a:gd name="connsiteY4" fmla="*/ 42240 h 77268"/>
                <a:gd name="connsiteX5" fmla="*/ 8204 w 90146"/>
                <a:gd name="connsiteY5" fmla="*/ 82162 h 77268"/>
                <a:gd name="connsiteX6" fmla="*/ 48127 w 90146"/>
                <a:gd name="connsiteY6" fmla="*/ 66708 h 77268"/>
                <a:gd name="connsiteX7" fmla="*/ 98351 w 90146"/>
                <a:gd name="connsiteY7" fmla="*/ 13908 h 77268"/>
                <a:gd name="connsiteX8" fmla="*/ 97063 w 90146"/>
                <a:gd name="connsiteY8" fmla="*/ 1030 h 7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146" h="77268">
                  <a:moveTo>
                    <a:pt x="97063" y="1030"/>
                  </a:moveTo>
                  <a:cubicBezTo>
                    <a:pt x="97063" y="1030"/>
                    <a:pt x="75171" y="13908"/>
                    <a:pt x="59717" y="13908"/>
                  </a:cubicBezTo>
                  <a:cubicBezTo>
                    <a:pt x="44264" y="13908"/>
                    <a:pt x="46839" y="15196"/>
                    <a:pt x="40400" y="7469"/>
                  </a:cubicBezTo>
                  <a:cubicBezTo>
                    <a:pt x="33961" y="-258"/>
                    <a:pt x="12068" y="-258"/>
                    <a:pt x="12068" y="13908"/>
                  </a:cubicBezTo>
                  <a:cubicBezTo>
                    <a:pt x="12068" y="28074"/>
                    <a:pt x="14643" y="38377"/>
                    <a:pt x="10780" y="42240"/>
                  </a:cubicBezTo>
                  <a:cubicBezTo>
                    <a:pt x="6917" y="46104"/>
                    <a:pt x="-9824" y="82162"/>
                    <a:pt x="8204" y="82162"/>
                  </a:cubicBezTo>
                  <a:cubicBezTo>
                    <a:pt x="26234" y="82162"/>
                    <a:pt x="36536" y="66708"/>
                    <a:pt x="48127" y="66708"/>
                  </a:cubicBezTo>
                  <a:cubicBezTo>
                    <a:pt x="59717" y="66708"/>
                    <a:pt x="90624" y="33225"/>
                    <a:pt x="98351" y="13908"/>
                  </a:cubicBezTo>
                  <a:cubicBezTo>
                    <a:pt x="106078" y="-5409"/>
                    <a:pt x="97063" y="1030"/>
                    <a:pt x="97063" y="1030"/>
                  </a:cubicBezTo>
                  <a:close/>
                </a:path>
              </a:pathLst>
            </a:custGeom>
            <a:grpFill/>
            <a:ln w="1286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6" name="Freeform: Shape 5">
              <a:extLst>
                <a:ext uri="{FF2B5EF4-FFF2-40B4-BE49-F238E27FC236}">
                  <a16:creationId xmlns:a16="http://schemas.microsoft.com/office/drawing/2014/main" id="{D28CFD37-036A-42A4-8972-B9EDE7964245}"/>
                </a:ext>
              </a:extLst>
            </p:cNvPr>
            <p:cNvSpPr/>
            <p:nvPr/>
          </p:nvSpPr>
          <p:spPr>
            <a:xfrm>
              <a:off x="10252456" y="5550976"/>
              <a:ext cx="343837" cy="203176"/>
            </a:xfrm>
            <a:custGeom>
              <a:avLst/>
              <a:gdLst>
                <a:gd name="connsiteX0" fmla="*/ 267952 w 283317"/>
                <a:gd name="connsiteY0" fmla="*/ 5677 h 167415"/>
                <a:gd name="connsiteX1" fmla="*/ 255074 w 283317"/>
                <a:gd name="connsiteY1" fmla="*/ 526 h 167415"/>
                <a:gd name="connsiteX2" fmla="*/ 228031 w 283317"/>
                <a:gd name="connsiteY2" fmla="*/ 26282 h 167415"/>
                <a:gd name="connsiteX3" fmla="*/ 195836 w 283317"/>
                <a:gd name="connsiteY3" fmla="*/ 45599 h 167415"/>
                <a:gd name="connsiteX4" fmla="*/ 127582 w 283317"/>
                <a:gd name="connsiteY4" fmla="*/ 85521 h 167415"/>
                <a:gd name="connsiteX5" fmla="*/ 30996 w 283317"/>
                <a:gd name="connsiteY5" fmla="*/ 133170 h 167415"/>
                <a:gd name="connsiteX6" fmla="*/ 89 w 283317"/>
                <a:gd name="connsiteY6" fmla="*/ 164077 h 167415"/>
                <a:gd name="connsiteX7" fmla="*/ 24557 w 283317"/>
                <a:gd name="connsiteY7" fmla="*/ 167941 h 167415"/>
                <a:gd name="connsiteX8" fmla="*/ 46449 w 283317"/>
                <a:gd name="connsiteY8" fmla="*/ 176955 h 167415"/>
                <a:gd name="connsiteX9" fmla="*/ 78644 w 283317"/>
                <a:gd name="connsiteY9" fmla="*/ 169229 h 167415"/>
                <a:gd name="connsiteX10" fmla="*/ 126294 w 283317"/>
                <a:gd name="connsiteY10" fmla="*/ 131882 h 167415"/>
                <a:gd name="connsiteX11" fmla="*/ 159777 w 283317"/>
                <a:gd name="connsiteY11" fmla="*/ 103550 h 167415"/>
                <a:gd name="connsiteX12" fmla="*/ 194547 w 283317"/>
                <a:gd name="connsiteY12" fmla="*/ 98399 h 167415"/>
                <a:gd name="connsiteX13" fmla="*/ 211289 w 283317"/>
                <a:gd name="connsiteY13" fmla="*/ 77794 h 167415"/>
                <a:gd name="connsiteX14" fmla="*/ 240909 w 283317"/>
                <a:gd name="connsiteY14" fmla="*/ 61053 h 167415"/>
                <a:gd name="connsiteX15" fmla="*/ 276967 w 283317"/>
                <a:gd name="connsiteY15" fmla="*/ 32721 h 167415"/>
                <a:gd name="connsiteX16" fmla="*/ 292421 w 283317"/>
                <a:gd name="connsiteY16" fmla="*/ 8252 h 167415"/>
                <a:gd name="connsiteX17" fmla="*/ 270528 w 283317"/>
                <a:gd name="connsiteY17" fmla="*/ 18555 h 167415"/>
                <a:gd name="connsiteX18" fmla="*/ 267952 w 283317"/>
                <a:gd name="connsiteY18" fmla="*/ 5677 h 16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283317" h="167415">
                  <a:moveTo>
                    <a:pt x="267952" y="5677"/>
                  </a:moveTo>
                  <a:cubicBezTo>
                    <a:pt x="267952" y="5677"/>
                    <a:pt x="266665" y="-2050"/>
                    <a:pt x="255074" y="526"/>
                  </a:cubicBezTo>
                  <a:cubicBezTo>
                    <a:pt x="243485" y="3101"/>
                    <a:pt x="228031" y="26282"/>
                    <a:pt x="228031" y="26282"/>
                  </a:cubicBezTo>
                  <a:cubicBezTo>
                    <a:pt x="228031" y="26282"/>
                    <a:pt x="216440" y="21131"/>
                    <a:pt x="195836" y="45599"/>
                  </a:cubicBezTo>
                  <a:cubicBezTo>
                    <a:pt x="175230" y="70067"/>
                    <a:pt x="148186" y="75219"/>
                    <a:pt x="127582" y="85521"/>
                  </a:cubicBezTo>
                  <a:cubicBezTo>
                    <a:pt x="106976" y="95823"/>
                    <a:pt x="50313" y="119004"/>
                    <a:pt x="30996" y="133170"/>
                  </a:cubicBezTo>
                  <a:cubicBezTo>
                    <a:pt x="11679" y="147336"/>
                    <a:pt x="-1199" y="153775"/>
                    <a:pt x="89" y="164077"/>
                  </a:cubicBezTo>
                  <a:cubicBezTo>
                    <a:pt x="1376" y="174380"/>
                    <a:pt x="20693" y="167941"/>
                    <a:pt x="24557" y="167941"/>
                  </a:cubicBezTo>
                  <a:cubicBezTo>
                    <a:pt x="24557" y="167941"/>
                    <a:pt x="33571" y="174380"/>
                    <a:pt x="46449" y="176955"/>
                  </a:cubicBezTo>
                  <a:cubicBezTo>
                    <a:pt x="59327" y="179531"/>
                    <a:pt x="54177" y="174380"/>
                    <a:pt x="78644" y="169229"/>
                  </a:cubicBezTo>
                  <a:cubicBezTo>
                    <a:pt x="103113" y="164077"/>
                    <a:pt x="109552" y="143472"/>
                    <a:pt x="126294" y="131882"/>
                  </a:cubicBezTo>
                  <a:cubicBezTo>
                    <a:pt x="143035" y="120292"/>
                    <a:pt x="152050" y="108701"/>
                    <a:pt x="159777" y="103550"/>
                  </a:cubicBezTo>
                  <a:cubicBezTo>
                    <a:pt x="167504" y="98399"/>
                    <a:pt x="186821" y="98399"/>
                    <a:pt x="194547" y="98399"/>
                  </a:cubicBezTo>
                  <a:cubicBezTo>
                    <a:pt x="202275" y="98399"/>
                    <a:pt x="199699" y="89384"/>
                    <a:pt x="211289" y="77794"/>
                  </a:cubicBezTo>
                  <a:cubicBezTo>
                    <a:pt x="222879" y="66204"/>
                    <a:pt x="233181" y="64916"/>
                    <a:pt x="240909" y="61053"/>
                  </a:cubicBezTo>
                  <a:cubicBezTo>
                    <a:pt x="248635" y="57189"/>
                    <a:pt x="270528" y="39160"/>
                    <a:pt x="276967" y="32721"/>
                  </a:cubicBezTo>
                  <a:cubicBezTo>
                    <a:pt x="283406" y="26282"/>
                    <a:pt x="292421" y="8252"/>
                    <a:pt x="292421" y="8252"/>
                  </a:cubicBezTo>
                  <a:lnTo>
                    <a:pt x="270528" y="18555"/>
                  </a:lnTo>
                  <a:lnTo>
                    <a:pt x="267952" y="5677"/>
                  </a:lnTo>
                  <a:close/>
                </a:path>
              </a:pathLst>
            </a:custGeom>
            <a:grpFill/>
            <a:ln w="1286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7" name="Freeform: Shape 6">
              <a:extLst>
                <a:ext uri="{FF2B5EF4-FFF2-40B4-BE49-F238E27FC236}">
                  <a16:creationId xmlns:a16="http://schemas.microsoft.com/office/drawing/2014/main" id="{0B324CD3-F3EC-439B-846A-08C20820402E}"/>
                </a:ext>
              </a:extLst>
            </p:cNvPr>
            <p:cNvSpPr/>
            <p:nvPr/>
          </p:nvSpPr>
          <p:spPr>
            <a:xfrm>
              <a:off x="10619503" y="5324625"/>
              <a:ext cx="187547" cy="265691"/>
            </a:xfrm>
            <a:custGeom>
              <a:avLst/>
              <a:gdLst>
                <a:gd name="connsiteX0" fmla="*/ 161257 w 154536"/>
                <a:gd name="connsiteY0" fmla="*/ 95602 h 218927"/>
                <a:gd name="connsiteX1" fmla="*/ 139365 w 154536"/>
                <a:gd name="connsiteY1" fmla="*/ 99466 h 218927"/>
                <a:gd name="connsiteX2" fmla="*/ 121336 w 154536"/>
                <a:gd name="connsiteY2" fmla="*/ 105905 h 218927"/>
                <a:gd name="connsiteX3" fmla="*/ 108458 w 154536"/>
                <a:gd name="connsiteY3" fmla="*/ 100753 h 218927"/>
                <a:gd name="connsiteX4" fmla="*/ 103306 w 154536"/>
                <a:gd name="connsiteY4" fmla="*/ 86587 h 218927"/>
                <a:gd name="connsiteX5" fmla="*/ 111033 w 154536"/>
                <a:gd name="connsiteY5" fmla="*/ 63407 h 218927"/>
                <a:gd name="connsiteX6" fmla="*/ 93004 w 154536"/>
                <a:gd name="connsiteY6" fmla="*/ 77573 h 218927"/>
                <a:gd name="connsiteX7" fmla="*/ 90428 w 154536"/>
                <a:gd name="connsiteY7" fmla="*/ 67270 h 218927"/>
                <a:gd name="connsiteX8" fmla="*/ 96867 w 154536"/>
                <a:gd name="connsiteY8" fmla="*/ 53104 h 218927"/>
                <a:gd name="connsiteX9" fmla="*/ 104594 w 154536"/>
                <a:gd name="connsiteY9" fmla="*/ 45377 h 218927"/>
                <a:gd name="connsiteX10" fmla="*/ 98155 w 154536"/>
                <a:gd name="connsiteY10" fmla="*/ 27348 h 218927"/>
                <a:gd name="connsiteX11" fmla="*/ 83989 w 154536"/>
                <a:gd name="connsiteY11" fmla="*/ 15758 h 218927"/>
                <a:gd name="connsiteX12" fmla="*/ 69823 w 154536"/>
                <a:gd name="connsiteY12" fmla="*/ 4168 h 218927"/>
                <a:gd name="connsiteX13" fmla="*/ 67248 w 154536"/>
                <a:gd name="connsiteY13" fmla="*/ 69846 h 218927"/>
                <a:gd name="connsiteX14" fmla="*/ 67248 w 154536"/>
                <a:gd name="connsiteY14" fmla="*/ 98178 h 218927"/>
                <a:gd name="connsiteX15" fmla="*/ 46642 w 154536"/>
                <a:gd name="connsiteY15" fmla="*/ 126510 h 218927"/>
                <a:gd name="connsiteX16" fmla="*/ 28613 w 154536"/>
                <a:gd name="connsiteY16" fmla="*/ 139388 h 218927"/>
                <a:gd name="connsiteX17" fmla="*/ 23462 w 154536"/>
                <a:gd name="connsiteY17" fmla="*/ 158705 h 218927"/>
                <a:gd name="connsiteX18" fmla="*/ 28613 w 154536"/>
                <a:gd name="connsiteY18" fmla="*/ 181885 h 218927"/>
                <a:gd name="connsiteX19" fmla="*/ 1569 w 154536"/>
                <a:gd name="connsiteY19" fmla="*/ 202490 h 218927"/>
                <a:gd name="connsiteX20" fmla="*/ 23462 w 154536"/>
                <a:gd name="connsiteY20" fmla="*/ 212792 h 218927"/>
                <a:gd name="connsiteX21" fmla="*/ 77550 w 154536"/>
                <a:gd name="connsiteY21" fmla="*/ 170295 h 218927"/>
                <a:gd name="connsiteX22" fmla="*/ 85276 w 154536"/>
                <a:gd name="connsiteY22" fmla="*/ 153553 h 218927"/>
                <a:gd name="connsiteX23" fmla="*/ 114897 w 154536"/>
                <a:gd name="connsiteY23" fmla="*/ 141963 h 218927"/>
                <a:gd name="connsiteX24" fmla="*/ 122623 w 154536"/>
                <a:gd name="connsiteY24" fmla="*/ 132949 h 218927"/>
                <a:gd name="connsiteX25" fmla="*/ 152243 w 154536"/>
                <a:gd name="connsiteY25" fmla="*/ 113631 h 218927"/>
                <a:gd name="connsiteX26" fmla="*/ 161257 w 154536"/>
                <a:gd name="connsiteY26" fmla="*/ 95602 h 21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154536" h="218927">
                  <a:moveTo>
                    <a:pt x="161257" y="95602"/>
                  </a:moveTo>
                  <a:cubicBezTo>
                    <a:pt x="161257" y="95602"/>
                    <a:pt x="149667" y="94314"/>
                    <a:pt x="139365" y="99466"/>
                  </a:cubicBezTo>
                  <a:cubicBezTo>
                    <a:pt x="129062" y="104617"/>
                    <a:pt x="129062" y="105905"/>
                    <a:pt x="121336" y="105905"/>
                  </a:cubicBezTo>
                  <a:cubicBezTo>
                    <a:pt x="113608" y="105905"/>
                    <a:pt x="112321" y="104617"/>
                    <a:pt x="108458" y="100753"/>
                  </a:cubicBezTo>
                  <a:cubicBezTo>
                    <a:pt x="104594" y="96890"/>
                    <a:pt x="103306" y="86587"/>
                    <a:pt x="103306" y="86587"/>
                  </a:cubicBezTo>
                  <a:lnTo>
                    <a:pt x="111033" y="63407"/>
                  </a:lnTo>
                  <a:lnTo>
                    <a:pt x="93004" y="77573"/>
                  </a:lnTo>
                  <a:cubicBezTo>
                    <a:pt x="93004" y="77573"/>
                    <a:pt x="83989" y="74997"/>
                    <a:pt x="90428" y="67270"/>
                  </a:cubicBezTo>
                  <a:cubicBezTo>
                    <a:pt x="96867" y="59543"/>
                    <a:pt x="96867" y="53104"/>
                    <a:pt x="96867" y="53104"/>
                  </a:cubicBezTo>
                  <a:cubicBezTo>
                    <a:pt x="96867" y="53104"/>
                    <a:pt x="104594" y="53104"/>
                    <a:pt x="104594" y="45377"/>
                  </a:cubicBezTo>
                  <a:cubicBezTo>
                    <a:pt x="104594" y="37651"/>
                    <a:pt x="103306" y="32499"/>
                    <a:pt x="98155" y="27348"/>
                  </a:cubicBezTo>
                  <a:cubicBezTo>
                    <a:pt x="93004" y="22197"/>
                    <a:pt x="87852" y="23485"/>
                    <a:pt x="83989" y="15758"/>
                  </a:cubicBezTo>
                  <a:cubicBezTo>
                    <a:pt x="80126" y="8031"/>
                    <a:pt x="69823" y="-7423"/>
                    <a:pt x="69823" y="4168"/>
                  </a:cubicBezTo>
                  <a:cubicBezTo>
                    <a:pt x="69823" y="15758"/>
                    <a:pt x="67248" y="53104"/>
                    <a:pt x="67248" y="69846"/>
                  </a:cubicBezTo>
                  <a:cubicBezTo>
                    <a:pt x="67248" y="86587"/>
                    <a:pt x="67248" y="98178"/>
                    <a:pt x="67248" y="98178"/>
                  </a:cubicBezTo>
                  <a:cubicBezTo>
                    <a:pt x="67248" y="98178"/>
                    <a:pt x="51794" y="118783"/>
                    <a:pt x="46642" y="126510"/>
                  </a:cubicBezTo>
                  <a:cubicBezTo>
                    <a:pt x="41491" y="134236"/>
                    <a:pt x="45355" y="139388"/>
                    <a:pt x="28613" y="139388"/>
                  </a:cubicBezTo>
                  <a:cubicBezTo>
                    <a:pt x="11872" y="139388"/>
                    <a:pt x="-3582" y="149690"/>
                    <a:pt x="23462" y="158705"/>
                  </a:cubicBezTo>
                  <a:cubicBezTo>
                    <a:pt x="27325" y="159992"/>
                    <a:pt x="41491" y="174158"/>
                    <a:pt x="28613" y="181885"/>
                  </a:cubicBezTo>
                  <a:cubicBezTo>
                    <a:pt x="15735" y="189612"/>
                    <a:pt x="1569" y="202490"/>
                    <a:pt x="1569" y="202490"/>
                  </a:cubicBezTo>
                  <a:cubicBezTo>
                    <a:pt x="1569" y="202490"/>
                    <a:pt x="-8733" y="235973"/>
                    <a:pt x="23462" y="212792"/>
                  </a:cubicBezTo>
                  <a:cubicBezTo>
                    <a:pt x="55657" y="189612"/>
                    <a:pt x="77550" y="170295"/>
                    <a:pt x="77550" y="170295"/>
                  </a:cubicBezTo>
                  <a:lnTo>
                    <a:pt x="85276" y="153553"/>
                  </a:lnTo>
                  <a:cubicBezTo>
                    <a:pt x="85276" y="153553"/>
                    <a:pt x="100730" y="140675"/>
                    <a:pt x="114897" y="141963"/>
                  </a:cubicBezTo>
                  <a:cubicBezTo>
                    <a:pt x="129062" y="143251"/>
                    <a:pt x="122623" y="132949"/>
                    <a:pt x="122623" y="132949"/>
                  </a:cubicBezTo>
                  <a:cubicBezTo>
                    <a:pt x="122623" y="132949"/>
                    <a:pt x="147092" y="120071"/>
                    <a:pt x="152243" y="113631"/>
                  </a:cubicBezTo>
                  <a:cubicBezTo>
                    <a:pt x="157394" y="107192"/>
                    <a:pt x="161257" y="95602"/>
                    <a:pt x="161257" y="95602"/>
                  </a:cubicBezTo>
                  <a:close/>
                </a:path>
              </a:pathLst>
            </a:custGeom>
            <a:grpFill/>
            <a:ln w="1286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7" name="Freeform: Shape 26">
              <a:extLst>
                <a:ext uri="{FF2B5EF4-FFF2-40B4-BE49-F238E27FC236}">
                  <a16:creationId xmlns:a16="http://schemas.microsoft.com/office/drawing/2014/main" id="{F3F9FFFB-ED51-4750-81F1-1585CA76C8FD}"/>
                </a:ext>
              </a:extLst>
            </p:cNvPr>
            <p:cNvSpPr/>
            <p:nvPr/>
          </p:nvSpPr>
          <p:spPr>
            <a:xfrm>
              <a:off x="8901948" y="3368254"/>
              <a:ext cx="62515" cy="62515"/>
            </a:xfrm>
            <a:custGeom>
              <a:avLst/>
              <a:gdLst>
                <a:gd name="connsiteX0" fmla="*/ 42726 w 51512"/>
                <a:gd name="connsiteY0" fmla="*/ 0 h 51512"/>
                <a:gd name="connsiteX1" fmla="*/ 229 w 51512"/>
                <a:gd name="connsiteY1" fmla="*/ 30908 h 51512"/>
                <a:gd name="connsiteX2" fmla="*/ 38863 w 51512"/>
                <a:gd name="connsiteY2" fmla="*/ 50225 h 51512"/>
                <a:gd name="connsiteX3" fmla="*/ 63331 w 51512"/>
                <a:gd name="connsiteY3" fmla="*/ 12878 h 51512"/>
                <a:gd name="connsiteX4" fmla="*/ 42726 w 51512"/>
                <a:gd name="connsiteY4" fmla="*/ 0 h 515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512" h="51512">
                  <a:moveTo>
                    <a:pt x="42726" y="0"/>
                  </a:moveTo>
                  <a:cubicBezTo>
                    <a:pt x="42726" y="0"/>
                    <a:pt x="-3635" y="3863"/>
                    <a:pt x="229" y="30908"/>
                  </a:cubicBezTo>
                  <a:cubicBezTo>
                    <a:pt x="4092" y="57951"/>
                    <a:pt x="18258" y="64390"/>
                    <a:pt x="38863" y="50225"/>
                  </a:cubicBezTo>
                  <a:cubicBezTo>
                    <a:pt x="59468" y="36059"/>
                    <a:pt x="63331" y="12878"/>
                    <a:pt x="63331" y="12878"/>
                  </a:cubicBezTo>
                  <a:lnTo>
                    <a:pt x="42726" y="0"/>
                  </a:lnTo>
                  <a:close/>
                </a:path>
              </a:pathLst>
            </a:custGeom>
            <a:grpFill/>
            <a:ln w="1286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8" name="Freeform: Shape 27">
              <a:extLst>
                <a:ext uri="{FF2B5EF4-FFF2-40B4-BE49-F238E27FC236}">
                  <a16:creationId xmlns:a16="http://schemas.microsoft.com/office/drawing/2014/main" id="{538EC8F4-C3D6-45D9-A851-9E85C793850C}"/>
                </a:ext>
              </a:extLst>
            </p:cNvPr>
            <p:cNvSpPr/>
            <p:nvPr/>
          </p:nvSpPr>
          <p:spPr>
            <a:xfrm>
              <a:off x="9231942" y="3183114"/>
              <a:ext cx="46886" cy="109403"/>
            </a:xfrm>
            <a:custGeom>
              <a:avLst/>
              <a:gdLst>
                <a:gd name="connsiteX0" fmla="*/ 45 w 38634"/>
                <a:gd name="connsiteY0" fmla="*/ 59830 h 90146"/>
                <a:gd name="connsiteX1" fmla="*/ 25801 w 38634"/>
                <a:gd name="connsiteY1" fmla="*/ 94601 h 90146"/>
                <a:gd name="connsiteX2" fmla="*/ 45118 w 38634"/>
                <a:gd name="connsiteY2" fmla="*/ 57255 h 90146"/>
                <a:gd name="connsiteX3" fmla="*/ 43830 w 38634"/>
                <a:gd name="connsiteY3" fmla="*/ 12181 h 90146"/>
                <a:gd name="connsiteX4" fmla="*/ 45 w 38634"/>
                <a:gd name="connsiteY4" fmla="*/ 59830 h 9014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8634" h="90146">
                  <a:moveTo>
                    <a:pt x="45" y="59830"/>
                  </a:moveTo>
                  <a:cubicBezTo>
                    <a:pt x="-1244" y="86874"/>
                    <a:pt x="25801" y="94601"/>
                    <a:pt x="25801" y="94601"/>
                  </a:cubicBezTo>
                  <a:cubicBezTo>
                    <a:pt x="25801" y="94601"/>
                    <a:pt x="45118" y="62406"/>
                    <a:pt x="45118" y="57255"/>
                  </a:cubicBezTo>
                  <a:cubicBezTo>
                    <a:pt x="45118" y="52103"/>
                    <a:pt x="45118" y="18620"/>
                    <a:pt x="43830" y="12181"/>
                  </a:cubicBezTo>
                  <a:cubicBezTo>
                    <a:pt x="33527" y="-25165"/>
                    <a:pt x="1332" y="32786"/>
                    <a:pt x="45" y="59830"/>
                  </a:cubicBezTo>
                  <a:close/>
                </a:path>
              </a:pathLst>
            </a:custGeom>
            <a:grpFill/>
            <a:ln w="1286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9" name="Freeform: Shape 28">
              <a:extLst>
                <a:ext uri="{FF2B5EF4-FFF2-40B4-BE49-F238E27FC236}">
                  <a16:creationId xmlns:a16="http://schemas.microsoft.com/office/drawing/2014/main" id="{6FF32650-DED9-47AE-B2EC-6CEA3E65C035}"/>
                </a:ext>
              </a:extLst>
            </p:cNvPr>
            <p:cNvSpPr/>
            <p:nvPr/>
          </p:nvSpPr>
          <p:spPr>
            <a:xfrm>
              <a:off x="9267942" y="3409132"/>
              <a:ext cx="156289" cy="218805"/>
            </a:xfrm>
            <a:custGeom>
              <a:avLst/>
              <a:gdLst>
                <a:gd name="connsiteX0" fmla="*/ 51512 w 128780"/>
                <a:gd name="connsiteY0" fmla="*/ 87371 h 180293"/>
                <a:gd name="connsiteX1" fmla="*/ 64390 w 128780"/>
                <a:gd name="connsiteY1" fmla="*/ 78356 h 180293"/>
                <a:gd name="connsiteX2" fmla="*/ 68254 w 128780"/>
                <a:gd name="connsiteY2" fmla="*/ 56463 h 180293"/>
                <a:gd name="connsiteX3" fmla="*/ 56664 w 128780"/>
                <a:gd name="connsiteY3" fmla="*/ 34571 h 180293"/>
                <a:gd name="connsiteX4" fmla="*/ 51512 w 128780"/>
                <a:gd name="connsiteY4" fmla="*/ 7526 h 180293"/>
                <a:gd name="connsiteX5" fmla="*/ 30908 w 128780"/>
                <a:gd name="connsiteY5" fmla="*/ 12678 h 180293"/>
                <a:gd name="connsiteX6" fmla="*/ 14166 w 128780"/>
                <a:gd name="connsiteY6" fmla="*/ 4951 h 180293"/>
                <a:gd name="connsiteX7" fmla="*/ 12878 w 128780"/>
                <a:gd name="connsiteY7" fmla="*/ 26844 h 180293"/>
                <a:gd name="connsiteX8" fmla="*/ 16741 w 128780"/>
                <a:gd name="connsiteY8" fmla="*/ 68054 h 180293"/>
                <a:gd name="connsiteX9" fmla="*/ 21893 w 128780"/>
                <a:gd name="connsiteY9" fmla="*/ 80932 h 180293"/>
                <a:gd name="connsiteX10" fmla="*/ 0 w 128780"/>
                <a:gd name="connsiteY10" fmla="*/ 80932 h 180293"/>
                <a:gd name="connsiteX11" fmla="*/ 18030 w 128780"/>
                <a:gd name="connsiteY11" fmla="*/ 116990 h 180293"/>
                <a:gd name="connsiteX12" fmla="*/ 33483 w 128780"/>
                <a:gd name="connsiteY12" fmla="*/ 123429 h 180293"/>
                <a:gd name="connsiteX13" fmla="*/ 43786 w 128780"/>
                <a:gd name="connsiteY13" fmla="*/ 133732 h 180293"/>
                <a:gd name="connsiteX14" fmla="*/ 41210 w 128780"/>
                <a:gd name="connsiteY14" fmla="*/ 154337 h 180293"/>
                <a:gd name="connsiteX15" fmla="*/ 57951 w 128780"/>
                <a:gd name="connsiteY15" fmla="*/ 154337 h 180293"/>
                <a:gd name="connsiteX16" fmla="*/ 66966 w 128780"/>
                <a:gd name="connsiteY16" fmla="*/ 153049 h 180293"/>
                <a:gd name="connsiteX17" fmla="*/ 82420 w 128780"/>
                <a:gd name="connsiteY17" fmla="*/ 163351 h 180293"/>
                <a:gd name="connsiteX18" fmla="*/ 95298 w 128780"/>
                <a:gd name="connsiteY18" fmla="*/ 165927 h 180293"/>
                <a:gd name="connsiteX19" fmla="*/ 113327 w 128780"/>
                <a:gd name="connsiteY19" fmla="*/ 177517 h 180293"/>
                <a:gd name="connsiteX20" fmla="*/ 119766 w 128780"/>
                <a:gd name="connsiteY20" fmla="*/ 190395 h 180293"/>
                <a:gd name="connsiteX21" fmla="*/ 128781 w 128780"/>
                <a:gd name="connsiteY21" fmla="*/ 180093 h 180293"/>
                <a:gd name="connsiteX22" fmla="*/ 110751 w 128780"/>
                <a:gd name="connsiteY22" fmla="*/ 155624 h 180293"/>
                <a:gd name="connsiteX23" fmla="*/ 95298 w 128780"/>
                <a:gd name="connsiteY23" fmla="*/ 137595 h 180293"/>
                <a:gd name="connsiteX24" fmla="*/ 75981 w 128780"/>
                <a:gd name="connsiteY24" fmla="*/ 138883 h 180293"/>
                <a:gd name="connsiteX25" fmla="*/ 66966 w 128780"/>
                <a:gd name="connsiteY25" fmla="*/ 142746 h 180293"/>
                <a:gd name="connsiteX26" fmla="*/ 57951 w 128780"/>
                <a:gd name="connsiteY26" fmla="*/ 122141 h 180293"/>
                <a:gd name="connsiteX27" fmla="*/ 46361 w 128780"/>
                <a:gd name="connsiteY27" fmla="*/ 105400 h 180293"/>
                <a:gd name="connsiteX28" fmla="*/ 51512 w 128780"/>
                <a:gd name="connsiteY28" fmla="*/ 87371 h 180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128780" h="180293">
                  <a:moveTo>
                    <a:pt x="51512" y="87371"/>
                  </a:moveTo>
                  <a:cubicBezTo>
                    <a:pt x="59239" y="87371"/>
                    <a:pt x="51512" y="86083"/>
                    <a:pt x="64390" y="78356"/>
                  </a:cubicBezTo>
                  <a:cubicBezTo>
                    <a:pt x="77268" y="70629"/>
                    <a:pt x="72117" y="65478"/>
                    <a:pt x="68254" y="56463"/>
                  </a:cubicBezTo>
                  <a:cubicBezTo>
                    <a:pt x="64390" y="47449"/>
                    <a:pt x="56664" y="42297"/>
                    <a:pt x="56664" y="34571"/>
                  </a:cubicBezTo>
                  <a:cubicBezTo>
                    <a:pt x="56664" y="26844"/>
                    <a:pt x="56664" y="7526"/>
                    <a:pt x="51512" y="7526"/>
                  </a:cubicBezTo>
                  <a:cubicBezTo>
                    <a:pt x="46361" y="7526"/>
                    <a:pt x="39922" y="13965"/>
                    <a:pt x="30908" y="12678"/>
                  </a:cubicBezTo>
                  <a:cubicBezTo>
                    <a:pt x="21893" y="11390"/>
                    <a:pt x="14166" y="-9215"/>
                    <a:pt x="14166" y="4951"/>
                  </a:cubicBezTo>
                  <a:cubicBezTo>
                    <a:pt x="14166" y="19117"/>
                    <a:pt x="12878" y="26844"/>
                    <a:pt x="12878" y="26844"/>
                  </a:cubicBezTo>
                  <a:cubicBezTo>
                    <a:pt x="12878" y="26844"/>
                    <a:pt x="10302" y="65478"/>
                    <a:pt x="16741" y="68054"/>
                  </a:cubicBezTo>
                  <a:cubicBezTo>
                    <a:pt x="23180" y="70629"/>
                    <a:pt x="21893" y="80932"/>
                    <a:pt x="21893" y="80932"/>
                  </a:cubicBezTo>
                  <a:lnTo>
                    <a:pt x="0" y="80932"/>
                  </a:lnTo>
                  <a:cubicBezTo>
                    <a:pt x="0" y="80932"/>
                    <a:pt x="14166" y="110551"/>
                    <a:pt x="18030" y="116990"/>
                  </a:cubicBezTo>
                  <a:cubicBezTo>
                    <a:pt x="21893" y="123429"/>
                    <a:pt x="28332" y="123429"/>
                    <a:pt x="33483" y="123429"/>
                  </a:cubicBezTo>
                  <a:cubicBezTo>
                    <a:pt x="38634" y="123429"/>
                    <a:pt x="43786" y="124717"/>
                    <a:pt x="43786" y="133732"/>
                  </a:cubicBezTo>
                  <a:cubicBezTo>
                    <a:pt x="43786" y="142746"/>
                    <a:pt x="41210" y="154337"/>
                    <a:pt x="41210" y="154337"/>
                  </a:cubicBezTo>
                  <a:lnTo>
                    <a:pt x="57951" y="154337"/>
                  </a:lnTo>
                  <a:cubicBezTo>
                    <a:pt x="57951" y="154337"/>
                    <a:pt x="63103" y="151761"/>
                    <a:pt x="66966" y="153049"/>
                  </a:cubicBezTo>
                  <a:cubicBezTo>
                    <a:pt x="70829" y="154337"/>
                    <a:pt x="82420" y="163351"/>
                    <a:pt x="82420" y="163351"/>
                  </a:cubicBezTo>
                  <a:cubicBezTo>
                    <a:pt x="82420" y="163351"/>
                    <a:pt x="84995" y="160776"/>
                    <a:pt x="95298" y="165927"/>
                  </a:cubicBezTo>
                  <a:cubicBezTo>
                    <a:pt x="105600" y="171078"/>
                    <a:pt x="112039" y="168502"/>
                    <a:pt x="113327" y="177517"/>
                  </a:cubicBezTo>
                  <a:cubicBezTo>
                    <a:pt x="114615" y="186532"/>
                    <a:pt x="119766" y="190395"/>
                    <a:pt x="119766" y="190395"/>
                  </a:cubicBezTo>
                  <a:lnTo>
                    <a:pt x="128781" y="180093"/>
                  </a:lnTo>
                  <a:cubicBezTo>
                    <a:pt x="128781" y="180093"/>
                    <a:pt x="113327" y="159488"/>
                    <a:pt x="110751" y="155624"/>
                  </a:cubicBezTo>
                  <a:cubicBezTo>
                    <a:pt x="108176" y="151761"/>
                    <a:pt x="99161" y="141459"/>
                    <a:pt x="95298" y="137595"/>
                  </a:cubicBezTo>
                  <a:cubicBezTo>
                    <a:pt x="91434" y="133732"/>
                    <a:pt x="75981" y="135020"/>
                    <a:pt x="75981" y="138883"/>
                  </a:cubicBezTo>
                  <a:cubicBezTo>
                    <a:pt x="75981" y="142746"/>
                    <a:pt x="72117" y="154337"/>
                    <a:pt x="66966" y="142746"/>
                  </a:cubicBezTo>
                  <a:cubicBezTo>
                    <a:pt x="61815" y="131156"/>
                    <a:pt x="65678" y="132444"/>
                    <a:pt x="57951" y="122141"/>
                  </a:cubicBezTo>
                  <a:cubicBezTo>
                    <a:pt x="50225" y="111839"/>
                    <a:pt x="45073" y="113127"/>
                    <a:pt x="46361" y="105400"/>
                  </a:cubicBezTo>
                  <a:cubicBezTo>
                    <a:pt x="47649" y="97673"/>
                    <a:pt x="43786" y="87371"/>
                    <a:pt x="51512" y="87371"/>
                  </a:cubicBezTo>
                  <a:close/>
                </a:path>
              </a:pathLst>
            </a:custGeom>
            <a:grpFill/>
            <a:ln w="1286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0" name="Freeform: Shape 29">
              <a:extLst>
                <a:ext uri="{FF2B5EF4-FFF2-40B4-BE49-F238E27FC236}">
                  <a16:creationId xmlns:a16="http://schemas.microsoft.com/office/drawing/2014/main" id="{6E112A00-CF89-474D-8CFB-79F26FE6D940}"/>
                </a:ext>
              </a:extLst>
            </p:cNvPr>
            <p:cNvSpPr/>
            <p:nvPr/>
          </p:nvSpPr>
          <p:spPr>
            <a:xfrm>
              <a:off x="9371093" y="3743132"/>
              <a:ext cx="140661" cy="125032"/>
            </a:xfrm>
            <a:custGeom>
              <a:avLst/>
              <a:gdLst>
                <a:gd name="connsiteX0" fmla="*/ 97874 w 115902"/>
                <a:gd name="connsiteY0" fmla="*/ 69719 h 103024"/>
                <a:gd name="connsiteX1" fmla="*/ 119767 w 115902"/>
                <a:gd name="connsiteY1" fmla="*/ 61992 h 103024"/>
                <a:gd name="connsiteX2" fmla="*/ 110752 w 115902"/>
                <a:gd name="connsiteY2" fmla="*/ 19495 h 103024"/>
                <a:gd name="connsiteX3" fmla="*/ 90147 w 115902"/>
                <a:gd name="connsiteY3" fmla="*/ 9192 h 103024"/>
                <a:gd name="connsiteX4" fmla="*/ 81133 w 115902"/>
                <a:gd name="connsiteY4" fmla="*/ 23358 h 103024"/>
                <a:gd name="connsiteX5" fmla="*/ 60527 w 115902"/>
                <a:gd name="connsiteY5" fmla="*/ 38812 h 103024"/>
                <a:gd name="connsiteX6" fmla="*/ 50225 w 115902"/>
                <a:gd name="connsiteY6" fmla="*/ 41387 h 103024"/>
                <a:gd name="connsiteX7" fmla="*/ 42498 w 115902"/>
                <a:gd name="connsiteY7" fmla="*/ 27222 h 103024"/>
                <a:gd name="connsiteX8" fmla="*/ 28332 w 115902"/>
                <a:gd name="connsiteY8" fmla="*/ 38812 h 103024"/>
                <a:gd name="connsiteX9" fmla="*/ 11591 w 115902"/>
                <a:gd name="connsiteY9" fmla="*/ 45251 h 103024"/>
                <a:gd name="connsiteX10" fmla="*/ 0 w 115902"/>
                <a:gd name="connsiteY10" fmla="*/ 76158 h 103024"/>
                <a:gd name="connsiteX11" fmla="*/ 15454 w 115902"/>
                <a:gd name="connsiteY11" fmla="*/ 58129 h 103024"/>
                <a:gd name="connsiteX12" fmla="*/ 46362 w 115902"/>
                <a:gd name="connsiteY12" fmla="*/ 58129 h 103024"/>
                <a:gd name="connsiteX13" fmla="*/ 59240 w 115902"/>
                <a:gd name="connsiteY13" fmla="*/ 65856 h 103024"/>
                <a:gd name="connsiteX14" fmla="*/ 86283 w 115902"/>
                <a:gd name="connsiteY14" fmla="*/ 113505 h 103024"/>
                <a:gd name="connsiteX15" fmla="*/ 104313 w 115902"/>
                <a:gd name="connsiteY15" fmla="*/ 99339 h 103024"/>
                <a:gd name="connsiteX16" fmla="*/ 97874 w 115902"/>
                <a:gd name="connsiteY16" fmla="*/ 69719 h 103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15902" h="103024">
                  <a:moveTo>
                    <a:pt x="97874" y="69719"/>
                  </a:moveTo>
                  <a:cubicBezTo>
                    <a:pt x="109464" y="80022"/>
                    <a:pt x="128781" y="91612"/>
                    <a:pt x="119767" y="61992"/>
                  </a:cubicBezTo>
                  <a:cubicBezTo>
                    <a:pt x="110752" y="32373"/>
                    <a:pt x="118479" y="38812"/>
                    <a:pt x="110752" y="19495"/>
                  </a:cubicBezTo>
                  <a:cubicBezTo>
                    <a:pt x="103025" y="178"/>
                    <a:pt x="90147" y="-7549"/>
                    <a:pt x="90147" y="9192"/>
                  </a:cubicBezTo>
                  <a:cubicBezTo>
                    <a:pt x="90147" y="25934"/>
                    <a:pt x="96586" y="29797"/>
                    <a:pt x="81133" y="23358"/>
                  </a:cubicBezTo>
                  <a:cubicBezTo>
                    <a:pt x="65679" y="16919"/>
                    <a:pt x="57951" y="33661"/>
                    <a:pt x="60527" y="38812"/>
                  </a:cubicBezTo>
                  <a:cubicBezTo>
                    <a:pt x="63103" y="42675"/>
                    <a:pt x="54088" y="46539"/>
                    <a:pt x="50225" y="41387"/>
                  </a:cubicBezTo>
                  <a:cubicBezTo>
                    <a:pt x="46362" y="36236"/>
                    <a:pt x="47649" y="25934"/>
                    <a:pt x="42498" y="27222"/>
                  </a:cubicBezTo>
                  <a:cubicBezTo>
                    <a:pt x="37347" y="28509"/>
                    <a:pt x="28332" y="38812"/>
                    <a:pt x="28332" y="38812"/>
                  </a:cubicBezTo>
                  <a:cubicBezTo>
                    <a:pt x="28332" y="38812"/>
                    <a:pt x="11591" y="40100"/>
                    <a:pt x="11591" y="45251"/>
                  </a:cubicBezTo>
                  <a:cubicBezTo>
                    <a:pt x="11591" y="50402"/>
                    <a:pt x="0" y="72295"/>
                    <a:pt x="0" y="76158"/>
                  </a:cubicBezTo>
                  <a:cubicBezTo>
                    <a:pt x="0" y="80022"/>
                    <a:pt x="15454" y="58129"/>
                    <a:pt x="15454" y="58129"/>
                  </a:cubicBezTo>
                  <a:lnTo>
                    <a:pt x="46362" y="58129"/>
                  </a:lnTo>
                  <a:cubicBezTo>
                    <a:pt x="46362" y="58129"/>
                    <a:pt x="61815" y="37524"/>
                    <a:pt x="59240" y="65856"/>
                  </a:cubicBezTo>
                  <a:cubicBezTo>
                    <a:pt x="56664" y="94188"/>
                    <a:pt x="70829" y="113505"/>
                    <a:pt x="86283" y="113505"/>
                  </a:cubicBezTo>
                  <a:cubicBezTo>
                    <a:pt x="101737" y="113505"/>
                    <a:pt x="117191" y="116080"/>
                    <a:pt x="104313" y="99339"/>
                  </a:cubicBezTo>
                  <a:cubicBezTo>
                    <a:pt x="91435" y="82597"/>
                    <a:pt x="86283" y="59417"/>
                    <a:pt x="97874" y="69719"/>
                  </a:cubicBezTo>
                  <a:close/>
                </a:path>
              </a:pathLst>
            </a:custGeom>
            <a:grpFill/>
            <a:ln w="1286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1" name="Freeform: Shape 30">
              <a:extLst>
                <a:ext uri="{FF2B5EF4-FFF2-40B4-BE49-F238E27FC236}">
                  <a16:creationId xmlns:a16="http://schemas.microsoft.com/office/drawing/2014/main" id="{459A0423-582B-4F92-81E0-A529AF5D85CE}"/>
                </a:ext>
              </a:extLst>
            </p:cNvPr>
            <p:cNvSpPr/>
            <p:nvPr/>
          </p:nvSpPr>
          <p:spPr>
            <a:xfrm>
              <a:off x="9432413" y="2609745"/>
              <a:ext cx="296950" cy="359465"/>
            </a:xfrm>
            <a:custGeom>
              <a:avLst/>
              <a:gdLst>
                <a:gd name="connsiteX0" fmla="*/ 172265 w 244683"/>
                <a:gd name="connsiteY0" fmla="*/ 189725 h 296195"/>
                <a:gd name="connsiteX1" fmla="*/ 198021 w 244683"/>
                <a:gd name="connsiteY1" fmla="*/ 187149 h 296195"/>
                <a:gd name="connsiteX2" fmla="*/ 228928 w 244683"/>
                <a:gd name="connsiteY2" fmla="*/ 170408 h 296195"/>
                <a:gd name="connsiteX3" fmla="*/ 245669 w 244683"/>
                <a:gd name="connsiteY3" fmla="*/ 162681 h 296195"/>
                <a:gd name="connsiteX4" fmla="*/ 237943 w 244683"/>
                <a:gd name="connsiteY4" fmla="*/ 133061 h 296195"/>
                <a:gd name="connsiteX5" fmla="*/ 213474 w 244683"/>
                <a:gd name="connsiteY5" fmla="*/ 87988 h 296195"/>
                <a:gd name="connsiteX6" fmla="*/ 226352 w 244683"/>
                <a:gd name="connsiteY6" fmla="*/ 66095 h 296195"/>
                <a:gd name="connsiteX7" fmla="*/ 182567 w 244683"/>
                <a:gd name="connsiteY7" fmla="*/ 6856 h 296195"/>
                <a:gd name="connsiteX8" fmla="*/ 152947 w 244683"/>
                <a:gd name="connsiteY8" fmla="*/ 23598 h 296195"/>
                <a:gd name="connsiteX9" fmla="*/ 173552 w 244683"/>
                <a:gd name="connsiteY9" fmla="*/ 86700 h 296195"/>
                <a:gd name="connsiteX10" fmla="*/ 155522 w 244683"/>
                <a:gd name="connsiteY10" fmla="*/ 124047 h 296195"/>
                <a:gd name="connsiteX11" fmla="*/ 124616 w 244683"/>
                <a:gd name="connsiteY11" fmla="*/ 147227 h 296195"/>
                <a:gd name="connsiteX12" fmla="*/ 113025 w 244683"/>
                <a:gd name="connsiteY12" fmla="*/ 167832 h 296195"/>
                <a:gd name="connsiteX13" fmla="*/ 65376 w 244683"/>
                <a:gd name="connsiteY13" fmla="*/ 165257 h 296195"/>
                <a:gd name="connsiteX14" fmla="*/ 4850 w 244683"/>
                <a:gd name="connsiteY14" fmla="*/ 216769 h 296195"/>
                <a:gd name="connsiteX15" fmla="*/ 13864 w 244683"/>
                <a:gd name="connsiteY15" fmla="*/ 248964 h 296195"/>
                <a:gd name="connsiteX16" fmla="*/ 33181 w 244683"/>
                <a:gd name="connsiteY16" fmla="*/ 278584 h 296195"/>
                <a:gd name="connsiteX17" fmla="*/ 49923 w 244683"/>
                <a:gd name="connsiteY17" fmla="*/ 299189 h 296195"/>
                <a:gd name="connsiteX18" fmla="*/ 69240 w 244683"/>
                <a:gd name="connsiteY18" fmla="*/ 266993 h 296195"/>
                <a:gd name="connsiteX19" fmla="*/ 70527 w 244683"/>
                <a:gd name="connsiteY19" fmla="*/ 238662 h 296195"/>
                <a:gd name="connsiteX20" fmla="*/ 88557 w 244683"/>
                <a:gd name="connsiteY20" fmla="*/ 243813 h 296195"/>
                <a:gd name="connsiteX21" fmla="*/ 102723 w 244683"/>
                <a:gd name="connsiteY21" fmla="*/ 228359 h 296195"/>
                <a:gd name="connsiteX22" fmla="*/ 118177 w 244683"/>
                <a:gd name="connsiteY22" fmla="*/ 218057 h 296195"/>
                <a:gd name="connsiteX23" fmla="*/ 136205 w 244683"/>
                <a:gd name="connsiteY23" fmla="*/ 218057 h 296195"/>
                <a:gd name="connsiteX24" fmla="*/ 158098 w 244683"/>
                <a:gd name="connsiteY24" fmla="*/ 214193 h 296195"/>
                <a:gd name="connsiteX25" fmla="*/ 172265 w 244683"/>
                <a:gd name="connsiteY25" fmla="*/ 189725 h 29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4683" h="296195">
                  <a:moveTo>
                    <a:pt x="172265" y="189725"/>
                  </a:moveTo>
                  <a:cubicBezTo>
                    <a:pt x="189006" y="201315"/>
                    <a:pt x="181279" y="196164"/>
                    <a:pt x="198021" y="187149"/>
                  </a:cubicBezTo>
                  <a:cubicBezTo>
                    <a:pt x="214762" y="178135"/>
                    <a:pt x="212186" y="165257"/>
                    <a:pt x="228928" y="170408"/>
                  </a:cubicBezTo>
                  <a:cubicBezTo>
                    <a:pt x="245669" y="175559"/>
                    <a:pt x="246957" y="191013"/>
                    <a:pt x="245669" y="162681"/>
                  </a:cubicBezTo>
                  <a:cubicBezTo>
                    <a:pt x="244382" y="134349"/>
                    <a:pt x="240518" y="156242"/>
                    <a:pt x="237943" y="133061"/>
                  </a:cubicBezTo>
                  <a:cubicBezTo>
                    <a:pt x="235367" y="109881"/>
                    <a:pt x="213474" y="91851"/>
                    <a:pt x="213474" y="87988"/>
                  </a:cubicBezTo>
                  <a:cubicBezTo>
                    <a:pt x="213474" y="84125"/>
                    <a:pt x="226352" y="87988"/>
                    <a:pt x="226352" y="66095"/>
                  </a:cubicBezTo>
                  <a:cubicBezTo>
                    <a:pt x="226352" y="44203"/>
                    <a:pt x="201884" y="22310"/>
                    <a:pt x="182567" y="6856"/>
                  </a:cubicBezTo>
                  <a:cubicBezTo>
                    <a:pt x="163250" y="-8598"/>
                    <a:pt x="136205" y="4280"/>
                    <a:pt x="152947" y="23598"/>
                  </a:cubicBezTo>
                  <a:cubicBezTo>
                    <a:pt x="155522" y="26173"/>
                    <a:pt x="178704" y="60944"/>
                    <a:pt x="173552" y="86700"/>
                  </a:cubicBezTo>
                  <a:cubicBezTo>
                    <a:pt x="168401" y="112456"/>
                    <a:pt x="167113" y="122759"/>
                    <a:pt x="155522" y="124047"/>
                  </a:cubicBezTo>
                  <a:cubicBezTo>
                    <a:pt x="143933" y="125334"/>
                    <a:pt x="123327" y="120183"/>
                    <a:pt x="124616" y="147227"/>
                  </a:cubicBezTo>
                  <a:cubicBezTo>
                    <a:pt x="125903" y="174271"/>
                    <a:pt x="131055" y="175559"/>
                    <a:pt x="113025" y="167832"/>
                  </a:cubicBezTo>
                  <a:cubicBezTo>
                    <a:pt x="94996" y="160105"/>
                    <a:pt x="93708" y="162681"/>
                    <a:pt x="65376" y="165257"/>
                  </a:cubicBezTo>
                  <a:cubicBezTo>
                    <a:pt x="37045" y="167832"/>
                    <a:pt x="13864" y="201315"/>
                    <a:pt x="4850" y="216769"/>
                  </a:cubicBezTo>
                  <a:cubicBezTo>
                    <a:pt x="-4165" y="232222"/>
                    <a:pt x="-302" y="245101"/>
                    <a:pt x="13864" y="248964"/>
                  </a:cubicBezTo>
                  <a:cubicBezTo>
                    <a:pt x="28030" y="252828"/>
                    <a:pt x="33181" y="257979"/>
                    <a:pt x="33181" y="278584"/>
                  </a:cubicBezTo>
                  <a:cubicBezTo>
                    <a:pt x="33181" y="299189"/>
                    <a:pt x="37045" y="310779"/>
                    <a:pt x="49923" y="299189"/>
                  </a:cubicBezTo>
                  <a:cubicBezTo>
                    <a:pt x="62801" y="287598"/>
                    <a:pt x="69240" y="282447"/>
                    <a:pt x="69240" y="266993"/>
                  </a:cubicBezTo>
                  <a:cubicBezTo>
                    <a:pt x="69240" y="251540"/>
                    <a:pt x="58937" y="225783"/>
                    <a:pt x="70527" y="238662"/>
                  </a:cubicBezTo>
                  <a:cubicBezTo>
                    <a:pt x="82118" y="251540"/>
                    <a:pt x="85981" y="252828"/>
                    <a:pt x="88557" y="243813"/>
                  </a:cubicBezTo>
                  <a:cubicBezTo>
                    <a:pt x="91132" y="234798"/>
                    <a:pt x="94996" y="218057"/>
                    <a:pt x="102723" y="228359"/>
                  </a:cubicBezTo>
                  <a:cubicBezTo>
                    <a:pt x="110449" y="238662"/>
                    <a:pt x="116888" y="225783"/>
                    <a:pt x="118177" y="218057"/>
                  </a:cubicBezTo>
                  <a:cubicBezTo>
                    <a:pt x="119464" y="210330"/>
                    <a:pt x="127191" y="212905"/>
                    <a:pt x="136205" y="218057"/>
                  </a:cubicBezTo>
                  <a:cubicBezTo>
                    <a:pt x="145220" y="223208"/>
                    <a:pt x="161962" y="234798"/>
                    <a:pt x="158098" y="214193"/>
                  </a:cubicBezTo>
                  <a:cubicBezTo>
                    <a:pt x="154235" y="193588"/>
                    <a:pt x="155522" y="178135"/>
                    <a:pt x="172265" y="189725"/>
                  </a:cubicBezTo>
                  <a:close/>
                </a:path>
              </a:pathLst>
            </a:custGeom>
            <a:grpFill/>
            <a:ln w="1286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2" name="Freeform: Shape 31">
              <a:extLst>
                <a:ext uri="{FF2B5EF4-FFF2-40B4-BE49-F238E27FC236}">
                  <a16:creationId xmlns:a16="http://schemas.microsoft.com/office/drawing/2014/main" id="{FA951731-70F4-4ACE-935F-F09B98AB5A85}"/>
                </a:ext>
              </a:extLst>
            </p:cNvPr>
            <p:cNvSpPr/>
            <p:nvPr/>
          </p:nvSpPr>
          <p:spPr>
            <a:xfrm>
              <a:off x="9566656" y="2457087"/>
              <a:ext cx="156289" cy="125032"/>
            </a:xfrm>
            <a:custGeom>
              <a:avLst/>
              <a:gdLst>
                <a:gd name="connsiteX0" fmla="*/ 124752 w 128780"/>
                <a:gd name="connsiteY0" fmla="*/ 70829 h 103024"/>
                <a:gd name="connsiteX1" fmla="*/ 115737 w 128780"/>
                <a:gd name="connsiteY1" fmla="*/ 51512 h 103024"/>
                <a:gd name="connsiteX2" fmla="*/ 74527 w 128780"/>
                <a:gd name="connsiteY2" fmla="*/ 38634 h 103024"/>
                <a:gd name="connsiteX3" fmla="*/ 4986 w 128780"/>
                <a:gd name="connsiteY3" fmla="*/ 0 h 103024"/>
                <a:gd name="connsiteX4" fmla="*/ 3698 w 128780"/>
                <a:gd name="connsiteY4" fmla="*/ 18029 h 103024"/>
                <a:gd name="connsiteX5" fmla="*/ 26878 w 128780"/>
                <a:gd name="connsiteY5" fmla="*/ 54088 h 103024"/>
                <a:gd name="connsiteX6" fmla="*/ 17864 w 128780"/>
                <a:gd name="connsiteY6" fmla="*/ 64390 h 103024"/>
                <a:gd name="connsiteX7" fmla="*/ 8849 w 128780"/>
                <a:gd name="connsiteY7" fmla="*/ 94010 h 103024"/>
                <a:gd name="connsiteX8" fmla="*/ 39756 w 128780"/>
                <a:gd name="connsiteY8" fmla="*/ 109464 h 103024"/>
                <a:gd name="connsiteX9" fmla="*/ 23015 w 128780"/>
                <a:gd name="connsiteY9" fmla="*/ 87571 h 103024"/>
                <a:gd name="connsiteX10" fmla="*/ 50059 w 128780"/>
                <a:gd name="connsiteY10" fmla="*/ 91434 h 103024"/>
                <a:gd name="connsiteX11" fmla="*/ 83542 w 128780"/>
                <a:gd name="connsiteY11" fmla="*/ 103025 h 103024"/>
                <a:gd name="connsiteX12" fmla="*/ 100284 w 128780"/>
                <a:gd name="connsiteY12" fmla="*/ 79844 h 103024"/>
                <a:gd name="connsiteX13" fmla="*/ 124752 w 128780"/>
                <a:gd name="connsiteY13" fmla="*/ 70829 h 103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80" h="103024">
                  <a:moveTo>
                    <a:pt x="124752" y="70829"/>
                  </a:moveTo>
                  <a:cubicBezTo>
                    <a:pt x="140205" y="70829"/>
                    <a:pt x="120888" y="61815"/>
                    <a:pt x="115737" y="51512"/>
                  </a:cubicBezTo>
                  <a:cubicBezTo>
                    <a:pt x="110586" y="41210"/>
                    <a:pt x="101571" y="41210"/>
                    <a:pt x="74527" y="38634"/>
                  </a:cubicBezTo>
                  <a:cubicBezTo>
                    <a:pt x="47483" y="36059"/>
                    <a:pt x="4986" y="0"/>
                    <a:pt x="4986" y="0"/>
                  </a:cubicBezTo>
                  <a:cubicBezTo>
                    <a:pt x="4986" y="0"/>
                    <a:pt x="-5317" y="3863"/>
                    <a:pt x="3698" y="18029"/>
                  </a:cubicBezTo>
                  <a:cubicBezTo>
                    <a:pt x="12712" y="32195"/>
                    <a:pt x="6273" y="25756"/>
                    <a:pt x="26878" y="54088"/>
                  </a:cubicBezTo>
                  <a:cubicBezTo>
                    <a:pt x="47483" y="82420"/>
                    <a:pt x="26878" y="64390"/>
                    <a:pt x="17864" y="64390"/>
                  </a:cubicBezTo>
                  <a:cubicBezTo>
                    <a:pt x="8849" y="64390"/>
                    <a:pt x="10137" y="70829"/>
                    <a:pt x="8849" y="94010"/>
                  </a:cubicBezTo>
                  <a:cubicBezTo>
                    <a:pt x="7561" y="117191"/>
                    <a:pt x="39756" y="109464"/>
                    <a:pt x="39756" y="109464"/>
                  </a:cubicBezTo>
                  <a:cubicBezTo>
                    <a:pt x="39756" y="109464"/>
                    <a:pt x="24303" y="94010"/>
                    <a:pt x="23015" y="87571"/>
                  </a:cubicBezTo>
                  <a:cubicBezTo>
                    <a:pt x="21727" y="81132"/>
                    <a:pt x="30742" y="99161"/>
                    <a:pt x="50059" y="91434"/>
                  </a:cubicBezTo>
                  <a:cubicBezTo>
                    <a:pt x="69376" y="83708"/>
                    <a:pt x="65513" y="92722"/>
                    <a:pt x="83542" y="103025"/>
                  </a:cubicBezTo>
                  <a:cubicBezTo>
                    <a:pt x="101571" y="113327"/>
                    <a:pt x="100284" y="97873"/>
                    <a:pt x="100284" y="79844"/>
                  </a:cubicBezTo>
                  <a:cubicBezTo>
                    <a:pt x="100284" y="61815"/>
                    <a:pt x="109298" y="70829"/>
                    <a:pt x="124752" y="70829"/>
                  </a:cubicBezTo>
                  <a:close/>
                </a:path>
              </a:pathLst>
            </a:custGeom>
            <a:grpFill/>
            <a:ln w="1286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33" name="Freeform: Shape 32">
              <a:extLst>
                <a:ext uri="{FF2B5EF4-FFF2-40B4-BE49-F238E27FC236}">
                  <a16:creationId xmlns:a16="http://schemas.microsoft.com/office/drawing/2014/main" id="{1ED5F7AE-6E31-4BFD-B514-29245D23FE64}"/>
                </a:ext>
              </a:extLst>
            </p:cNvPr>
            <p:cNvSpPr/>
            <p:nvPr/>
          </p:nvSpPr>
          <p:spPr>
            <a:xfrm>
              <a:off x="9378310" y="2164479"/>
              <a:ext cx="203176" cy="281320"/>
            </a:xfrm>
            <a:custGeom>
              <a:avLst/>
              <a:gdLst>
                <a:gd name="connsiteX0" fmla="*/ 147302 w 167415"/>
                <a:gd name="connsiteY0" fmla="*/ 149672 h 231805"/>
                <a:gd name="connsiteX1" fmla="*/ 152454 w 167415"/>
                <a:gd name="connsiteY1" fmla="*/ 145809 h 231805"/>
                <a:gd name="connsiteX2" fmla="*/ 109956 w 167415"/>
                <a:gd name="connsiteY2" fmla="*/ 102023 h 231805"/>
                <a:gd name="connsiteX3" fmla="*/ 73897 w 167415"/>
                <a:gd name="connsiteY3" fmla="*/ 72403 h 231805"/>
                <a:gd name="connsiteX4" fmla="*/ 46853 w 167415"/>
                <a:gd name="connsiteY4" fmla="*/ 40208 h 231805"/>
                <a:gd name="connsiteX5" fmla="*/ 18521 w 167415"/>
                <a:gd name="connsiteY5" fmla="*/ 8013 h 231805"/>
                <a:gd name="connsiteX6" fmla="*/ 3068 w 167415"/>
                <a:gd name="connsiteY6" fmla="*/ 8013 h 231805"/>
                <a:gd name="connsiteX7" fmla="*/ 6931 w 167415"/>
                <a:gd name="connsiteY7" fmla="*/ 31194 h 231805"/>
                <a:gd name="connsiteX8" fmla="*/ 40414 w 167415"/>
                <a:gd name="connsiteY8" fmla="*/ 69828 h 231805"/>
                <a:gd name="connsiteX9" fmla="*/ 57156 w 167415"/>
                <a:gd name="connsiteY9" fmla="*/ 96872 h 231805"/>
                <a:gd name="connsiteX10" fmla="*/ 77760 w 167415"/>
                <a:gd name="connsiteY10" fmla="*/ 129067 h 231805"/>
                <a:gd name="connsiteX11" fmla="*/ 108668 w 167415"/>
                <a:gd name="connsiteY11" fmla="*/ 165126 h 231805"/>
                <a:gd name="connsiteX12" fmla="*/ 126698 w 167415"/>
                <a:gd name="connsiteY12" fmla="*/ 208911 h 231805"/>
                <a:gd name="connsiteX13" fmla="*/ 149878 w 167415"/>
                <a:gd name="connsiteY13" fmla="*/ 234667 h 231805"/>
                <a:gd name="connsiteX14" fmla="*/ 147302 w 167415"/>
                <a:gd name="connsiteY14" fmla="*/ 211487 h 231805"/>
                <a:gd name="connsiteX15" fmla="*/ 167907 w 167415"/>
                <a:gd name="connsiteY15" fmla="*/ 211487 h 231805"/>
                <a:gd name="connsiteX16" fmla="*/ 169195 w 167415"/>
                <a:gd name="connsiteY16" fmla="*/ 201184 h 231805"/>
                <a:gd name="connsiteX17" fmla="*/ 115107 w 167415"/>
                <a:gd name="connsiteY17" fmla="*/ 131643 h 231805"/>
                <a:gd name="connsiteX18" fmla="*/ 147302 w 167415"/>
                <a:gd name="connsiteY18" fmla="*/ 149672 h 231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67415" h="231805">
                  <a:moveTo>
                    <a:pt x="147302" y="149672"/>
                  </a:moveTo>
                  <a:cubicBezTo>
                    <a:pt x="147302" y="149672"/>
                    <a:pt x="153741" y="150960"/>
                    <a:pt x="152454" y="145809"/>
                  </a:cubicBezTo>
                  <a:cubicBezTo>
                    <a:pt x="151166" y="140657"/>
                    <a:pt x="118970" y="111038"/>
                    <a:pt x="109956" y="102023"/>
                  </a:cubicBezTo>
                  <a:cubicBezTo>
                    <a:pt x="100941" y="93008"/>
                    <a:pt x="90638" y="95584"/>
                    <a:pt x="73897" y="72403"/>
                  </a:cubicBezTo>
                  <a:cubicBezTo>
                    <a:pt x="57156" y="49223"/>
                    <a:pt x="57156" y="60813"/>
                    <a:pt x="46853" y="40208"/>
                  </a:cubicBezTo>
                  <a:cubicBezTo>
                    <a:pt x="36551" y="19603"/>
                    <a:pt x="30112" y="26042"/>
                    <a:pt x="18521" y="8013"/>
                  </a:cubicBezTo>
                  <a:cubicBezTo>
                    <a:pt x="6931" y="-10016"/>
                    <a:pt x="3068" y="8013"/>
                    <a:pt x="3068" y="8013"/>
                  </a:cubicBezTo>
                  <a:cubicBezTo>
                    <a:pt x="3068" y="8013"/>
                    <a:pt x="-5947" y="9301"/>
                    <a:pt x="6931" y="31194"/>
                  </a:cubicBezTo>
                  <a:cubicBezTo>
                    <a:pt x="19809" y="53086"/>
                    <a:pt x="24960" y="62101"/>
                    <a:pt x="40414" y="69828"/>
                  </a:cubicBezTo>
                  <a:cubicBezTo>
                    <a:pt x="55868" y="77555"/>
                    <a:pt x="45565" y="76267"/>
                    <a:pt x="57156" y="96872"/>
                  </a:cubicBezTo>
                  <a:cubicBezTo>
                    <a:pt x="68746" y="117477"/>
                    <a:pt x="68746" y="112326"/>
                    <a:pt x="77760" y="129067"/>
                  </a:cubicBezTo>
                  <a:cubicBezTo>
                    <a:pt x="86775" y="145809"/>
                    <a:pt x="90638" y="149672"/>
                    <a:pt x="108668" y="165126"/>
                  </a:cubicBezTo>
                  <a:cubicBezTo>
                    <a:pt x="126698" y="180579"/>
                    <a:pt x="117683" y="197321"/>
                    <a:pt x="126698" y="208911"/>
                  </a:cubicBezTo>
                  <a:cubicBezTo>
                    <a:pt x="135712" y="220501"/>
                    <a:pt x="142151" y="223077"/>
                    <a:pt x="149878" y="234667"/>
                  </a:cubicBezTo>
                  <a:cubicBezTo>
                    <a:pt x="157605" y="246258"/>
                    <a:pt x="147302" y="211487"/>
                    <a:pt x="147302" y="211487"/>
                  </a:cubicBezTo>
                  <a:cubicBezTo>
                    <a:pt x="147302" y="211487"/>
                    <a:pt x="147302" y="211487"/>
                    <a:pt x="167907" y="211487"/>
                  </a:cubicBezTo>
                  <a:cubicBezTo>
                    <a:pt x="188512" y="211487"/>
                    <a:pt x="169195" y="201184"/>
                    <a:pt x="169195" y="201184"/>
                  </a:cubicBezTo>
                  <a:cubicBezTo>
                    <a:pt x="131848" y="181867"/>
                    <a:pt x="107381" y="138082"/>
                    <a:pt x="115107" y="131643"/>
                  </a:cubicBezTo>
                  <a:cubicBezTo>
                    <a:pt x="122834" y="125204"/>
                    <a:pt x="143439" y="147096"/>
                    <a:pt x="147302" y="149672"/>
                  </a:cubicBezTo>
                  <a:close/>
                </a:path>
              </a:pathLst>
            </a:custGeom>
            <a:grpFill/>
            <a:ln w="1286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1" name="Freeform: Shape 40">
              <a:extLst>
                <a:ext uri="{FF2B5EF4-FFF2-40B4-BE49-F238E27FC236}">
                  <a16:creationId xmlns:a16="http://schemas.microsoft.com/office/drawing/2014/main" id="{37FDBF82-BB18-41A3-B57F-2BF7F1865E30}"/>
                </a:ext>
              </a:extLst>
            </p:cNvPr>
            <p:cNvSpPr/>
            <p:nvPr/>
          </p:nvSpPr>
          <p:spPr>
            <a:xfrm>
              <a:off x="8033628" y="3739012"/>
              <a:ext cx="62515" cy="140661"/>
            </a:xfrm>
            <a:custGeom>
              <a:avLst/>
              <a:gdLst>
                <a:gd name="connsiteX0" fmla="*/ 6133 w 51512"/>
                <a:gd name="connsiteY0" fmla="*/ 4860 h 115902"/>
                <a:gd name="connsiteX1" fmla="*/ 22874 w 51512"/>
                <a:gd name="connsiteY1" fmla="*/ 115611 h 115902"/>
                <a:gd name="connsiteX2" fmla="*/ 49918 w 51512"/>
                <a:gd name="connsiteY2" fmla="*/ 56372 h 115902"/>
                <a:gd name="connsiteX3" fmla="*/ 6133 w 51512"/>
                <a:gd name="connsiteY3" fmla="*/ 4860 h 115902"/>
              </a:gdLst>
              <a:ahLst/>
              <a:cxnLst>
                <a:cxn ang="0">
                  <a:pos x="connsiteX0" y="connsiteY0"/>
                </a:cxn>
                <a:cxn ang="0">
                  <a:pos x="connsiteX1" y="connsiteY1"/>
                </a:cxn>
                <a:cxn ang="0">
                  <a:pos x="connsiteX2" y="connsiteY2"/>
                </a:cxn>
                <a:cxn ang="0">
                  <a:pos x="connsiteX3" y="connsiteY3"/>
                </a:cxn>
              </a:cxnLst>
              <a:rect l="l" t="t" r="r" b="b"/>
              <a:pathLst>
                <a:path w="51512" h="115902">
                  <a:moveTo>
                    <a:pt x="6133" y="4860"/>
                  </a:moveTo>
                  <a:cubicBezTo>
                    <a:pt x="4845" y="8723"/>
                    <a:pt x="-14472" y="123338"/>
                    <a:pt x="22874" y="115611"/>
                  </a:cubicBezTo>
                  <a:cubicBezTo>
                    <a:pt x="60221" y="107885"/>
                    <a:pt x="66660" y="78265"/>
                    <a:pt x="49918" y="56372"/>
                  </a:cubicBezTo>
                  <a:cubicBezTo>
                    <a:pt x="33177" y="34480"/>
                    <a:pt x="9996" y="-15745"/>
                    <a:pt x="6133" y="4860"/>
                  </a:cubicBezTo>
                  <a:close/>
                </a:path>
              </a:pathLst>
            </a:custGeom>
            <a:grpFill/>
            <a:ln w="1286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2" name="Freeform: Shape 41">
              <a:extLst>
                <a:ext uri="{FF2B5EF4-FFF2-40B4-BE49-F238E27FC236}">
                  <a16:creationId xmlns:a16="http://schemas.microsoft.com/office/drawing/2014/main" id="{D24AF201-2A0B-4AE0-A0F8-F8916394FEB9}"/>
                </a:ext>
              </a:extLst>
            </p:cNvPr>
            <p:cNvSpPr/>
            <p:nvPr/>
          </p:nvSpPr>
          <p:spPr>
            <a:xfrm>
              <a:off x="8522022" y="3888431"/>
              <a:ext cx="343837" cy="406352"/>
            </a:xfrm>
            <a:custGeom>
              <a:avLst/>
              <a:gdLst>
                <a:gd name="connsiteX0" fmla="*/ 288816 w 283317"/>
                <a:gd name="connsiteY0" fmla="*/ 265508 h 334830"/>
                <a:gd name="connsiteX1" fmla="*/ 281089 w 283317"/>
                <a:gd name="connsiteY1" fmla="*/ 242327 h 334830"/>
                <a:gd name="connsiteX2" fmla="*/ 260484 w 283317"/>
                <a:gd name="connsiteY2" fmla="*/ 234600 h 334830"/>
                <a:gd name="connsiteX3" fmla="*/ 247606 w 283317"/>
                <a:gd name="connsiteY3" fmla="*/ 207556 h 334830"/>
                <a:gd name="connsiteX4" fmla="*/ 221850 w 283317"/>
                <a:gd name="connsiteY4" fmla="*/ 190815 h 334830"/>
                <a:gd name="connsiteX5" fmla="*/ 233440 w 283317"/>
                <a:gd name="connsiteY5" fmla="*/ 159907 h 334830"/>
                <a:gd name="connsiteX6" fmla="*/ 163898 w 283317"/>
                <a:gd name="connsiteY6" fmla="*/ 112258 h 334830"/>
                <a:gd name="connsiteX7" fmla="*/ 129127 w 283317"/>
                <a:gd name="connsiteY7" fmla="*/ 77487 h 334830"/>
                <a:gd name="connsiteX8" fmla="*/ 85342 w 283317"/>
                <a:gd name="connsiteY8" fmla="*/ 49156 h 334830"/>
                <a:gd name="connsiteX9" fmla="*/ 77615 w 283317"/>
                <a:gd name="connsiteY9" fmla="*/ 24687 h 334830"/>
                <a:gd name="connsiteX10" fmla="*/ 28678 w 283317"/>
                <a:gd name="connsiteY10" fmla="*/ 9234 h 334830"/>
                <a:gd name="connsiteX11" fmla="*/ 13225 w 283317"/>
                <a:gd name="connsiteY11" fmla="*/ 38853 h 334830"/>
                <a:gd name="connsiteX12" fmla="*/ 54435 w 283317"/>
                <a:gd name="connsiteY12" fmla="*/ 63322 h 334830"/>
                <a:gd name="connsiteX13" fmla="*/ 68601 w 283317"/>
                <a:gd name="connsiteY13" fmla="*/ 94229 h 334830"/>
                <a:gd name="connsiteX14" fmla="*/ 95645 w 283317"/>
                <a:gd name="connsiteY14" fmla="*/ 134151 h 334830"/>
                <a:gd name="connsiteX15" fmla="*/ 118825 w 283317"/>
                <a:gd name="connsiteY15" fmla="*/ 172785 h 334830"/>
                <a:gd name="connsiteX16" fmla="*/ 154883 w 283317"/>
                <a:gd name="connsiteY16" fmla="*/ 234600 h 334830"/>
                <a:gd name="connsiteX17" fmla="*/ 214123 w 283317"/>
                <a:gd name="connsiteY17" fmla="*/ 308005 h 334830"/>
                <a:gd name="connsiteX18" fmla="*/ 251469 w 283317"/>
                <a:gd name="connsiteY18" fmla="*/ 338913 h 334830"/>
                <a:gd name="connsiteX19" fmla="*/ 281089 w 283317"/>
                <a:gd name="connsiteY19" fmla="*/ 338913 h 334830"/>
                <a:gd name="connsiteX20" fmla="*/ 288816 w 283317"/>
                <a:gd name="connsiteY20" fmla="*/ 265508 h 3348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83317" h="334830">
                  <a:moveTo>
                    <a:pt x="288816" y="265508"/>
                  </a:moveTo>
                  <a:cubicBezTo>
                    <a:pt x="293967" y="265508"/>
                    <a:pt x="292679" y="250054"/>
                    <a:pt x="281089" y="242327"/>
                  </a:cubicBezTo>
                  <a:cubicBezTo>
                    <a:pt x="269499" y="234600"/>
                    <a:pt x="263060" y="238464"/>
                    <a:pt x="260484" y="234600"/>
                  </a:cubicBezTo>
                  <a:cubicBezTo>
                    <a:pt x="257908" y="230737"/>
                    <a:pt x="247606" y="216571"/>
                    <a:pt x="247606" y="207556"/>
                  </a:cubicBezTo>
                  <a:cubicBezTo>
                    <a:pt x="247606" y="198541"/>
                    <a:pt x="221850" y="202405"/>
                    <a:pt x="221850" y="190815"/>
                  </a:cubicBezTo>
                  <a:cubicBezTo>
                    <a:pt x="221850" y="179224"/>
                    <a:pt x="236016" y="165058"/>
                    <a:pt x="233440" y="159907"/>
                  </a:cubicBezTo>
                  <a:cubicBezTo>
                    <a:pt x="230864" y="154756"/>
                    <a:pt x="185791" y="125136"/>
                    <a:pt x="163898" y="112258"/>
                  </a:cubicBezTo>
                  <a:cubicBezTo>
                    <a:pt x="142005" y="99380"/>
                    <a:pt x="139430" y="87790"/>
                    <a:pt x="129127" y="77487"/>
                  </a:cubicBezTo>
                  <a:cubicBezTo>
                    <a:pt x="118825" y="67185"/>
                    <a:pt x="89206" y="55595"/>
                    <a:pt x="85342" y="49156"/>
                  </a:cubicBezTo>
                  <a:cubicBezTo>
                    <a:pt x="81479" y="42717"/>
                    <a:pt x="90493" y="38853"/>
                    <a:pt x="77615" y="24687"/>
                  </a:cubicBezTo>
                  <a:cubicBezTo>
                    <a:pt x="64737" y="10521"/>
                    <a:pt x="44132" y="25975"/>
                    <a:pt x="28678" y="9234"/>
                  </a:cubicBezTo>
                  <a:cubicBezTo>
                    <a:pt x="13225" y="-7508"/>
                    <a:pt x="-17683" y="-3644"/>
                    <a:pt x="13225" y="38853"/>
                  </a:cubicBezTo>
                  <a:cubicBezTo>
                    <a:pt x="23527" y="51731"/>
                    <a:pt x="42844" y="47868"/>
                    <a:pt x="54435" y="63322"/>
                  </a:cubicBezTo>
                  <a:cubicBezTo>
                    <a:pt x="66025" y="78775"/>
                    <a:pt x="55722" y="74912"/>
                    <a:pt x="68601" y="94229"/>
                  </a:cubicBezTo>
                  <a:cubicBezTo>
                    <a:pt x="81479" y="113546"/>
                    <a:pt x="90493" y="109683"/>
                    <a:pt x="95645" y="134151"/>
                  </a:cubicBezTo>
                  <a:cubicBezTo>
                    <a:pt x="100796" y="158619"/>
                    <a:pt x="107235" y="163771"/>
                    <a:pt x="118825" y="172785"/>
                  </a:cubicBezTo>
                  <a:cubicBezTo>
                    <a:pt x="130415" y="181800"/>
                    <a:pt x="144581" y="208844"/>
                    <a:pt x="154883" y="234600"/>
                  </a:cubicBezTo>
                  <a:cubicBezTo>
                    <a:pt x="165186" y="260356"/>
                    <a:pt x="185791" y="287400"/>
                    <a:pt x="214123" y="308005"/>
                  </a:cubicBezTo>
                  <a:cubicBezTo>
                    <a:pt x="242455" y="328610"/>
                    <a:pt x="247606" y="338913"/>
                    <a:pt x="251469" y="338913"/>
                  </a:cubicBezTo>
                  <a:cubicBezTo>
                    <a:pt x="255333" y="338913"/>
                    <a:pt x="281089" y="338913"/>
                    <a:pt x="281089" y="338913"/>
                  </a:cubicBezTo>
                  <a:cubicBezTo>
                    <a:pt x="281089" y="338913"/>
                    <a:pt x="283664" y="265508"/>
                    <a:pt x="288816" y="265508"/>
                  </a:cubicBezTo>
                  <a:close/>
                </a:path>
              </a:pathLst>
            </a:custGeom>
            <a:grpFill/>
            <a:ln w="1286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3" name="Freeform: Shape 42">
              <a:extLst>
                <a:ext uri="{FF2B5EF4-FFF2-40B4-BE49-F238E27FC236}">
                  <a16:creationId xmlns:a16="http://schemas.microsoft.com/office/drawing/2014/main" id="{BE2CE250-BA71-4538-AAF6-2AD87A2BD11A}"/>
                </a:ext>
              </a:extLst>
            </p:cNvPr>
            <p:cNvSpPr/>
            <p:nvPr/>
          </p:nvSpPr>
          <p:spPr>
            <a:xfrm>
              <a:off x="8863503" y="4304142"/>
              <a:ext cx="296950" cy="93773"/>
            </a:xfrm>
            <a:custGeom>
              <a:avLst/>
              <a:gdLst>
                <a:gd name="connsiteX0" fmla="*/ 152961 w 244683"/>
                <a:gd name="connsiteY0" fmla="*/ 71063 h 77268"/>
                <a:gd name="connsiteX1" fmla="*/ 204473 w 244683"/>
                <a:gd name="connsiteY1" fmla="*/ 81365 h 77268"/>
                <a:gd name="connsiteX2" fmla="*/ 237956 w 244683"/>
                <a:gd name="connsiteY2" fmla="*/ 82653 h 77268"/>
                <a:gd name="connsiteX3" fmla="*/ 254698 w 244683"/>
                <a:gd name="connsiteY3" fmla="*/ 74926 h 77268"/>
                <a:gd name="connsiteX4" fmla="*/ 218639 w 244683"/>
                <a:gd name="connsiteY4" fmla="*/ 58185 h 77268"/>
                <a:gd name="connsiteX5" fmla="*/ 178717 w 244683"/>
                <a:gd name="connsiteY5" fmla="*/ 54321 h 77268"/>
                <a:gd name="connsiteX6" fmla="*/ 183868 w 244683"/>
                <a:gd name="connsiteY6" fmla="*/ 41443 h 77268"/>
                <a:gd name="connsiteX7" fmla="*/ 214775 w 244683"/>
                <a:gd name="connsiteY7" fmla="*/ 36292 h 77268"/>
                <a:gd name="connsiteX8" fmla="*/ 194171 w 244683"/>
                <a:gd name="connsiteY8" fmla="*/ 23414 h 77268"/>
                <a:gd name="connsiteX9" fmla="*/ 159400 w 244683"/>
                <a:gd name="connsiteY9" fmla="*/ 25990 h 77268"/>
                <a:gd name="connsiteX10" fmla="*/ 127205 w 244683"/>
                <a:gd name="connsiteY10" fmla="*/ 22126 h 77268"/>
                <a:gd name="connsiteX11" fmla="*/ 76980 w 244683"/>
                <a:gd name="connsiteY11" fmla="*/ 27277 h 77268"/>
                <a:gd name="connsiteX12" fmla="*/ 33195 w 244683"/>
                <a:gd name="connsiteY12" fmla="*/ 233 h 77268"/>
                <a:gd name="connsiteX13" fmla="*/ 11302 w 244683"/>
                <a:gd name="connsiteY13" fmla="*/ 29853 h 77268"/>
                <a:gd name="connsiteX14" fmla="*/ 55087 w 244683"/>
                <a:gd name="connsiteY14" fmla="*/ 46594 h 77268"/>
                <a:gd name="connsiteX15" fmla="*/ 97585 w 244683"/>
                <a:gd name="connsiteY15" fmla="*/ 58185 h 77268"/>
                <a:gd name="connsiteX16" fmla="*/ 152961 w 244683"/>
                <a:gd name="connsiteY16" fmla="*/ 71063 h 7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4683" h="77268">
                  <a:moveTo>
                    <a:pt x="152961" y="71063"/>
                  </a:moveTo>
                  <a:cubicBezTo>
                    <a:pt x="177429" y="81365"/>
                    <a:pt x="190307" y="78790"/>
                    <a:pt x="204473" y="81365"/>
                  </a:cubicBezTo>
                  <a:cubicBezTo>
                    <a:pt x="218639" y="83941"/>
                    <a:pt x="231517" y="81365"/>
                    <a:pt x="237956" y="82653"/>
                  </a:cubicBezTo>
                  <a:cubicBezTo>
                    <a:pt x="244395" y="83941"/>
                    <a:pt x="265000" y="82653"/>
                    <a:pt x="254698" y="74926"/>
                  </a:cubicBezTo>
                  <a:cubicBezTo>
                    <a:pt x="244395" y="67199"/>
                    <a:pt x="218639" y="58185"/>
                    <a:pt x="218639" y="58185"/>
                  </a:cubicBezTo>
                  <a:lnTo>
                    <a:pt x="178717" y="54321"/>
                  </a:lnTo>
                  <a:cubicBezTo>
                    <a:pt x="178717" y="54321"/>
                    <a:pt x="176141" y="41443"/>
                    <a:pt x="183868" y="41443"/>
                  </a:cubicBezTo>
                  <a:cubicBezTo>
                    <a:pt x="191595" y="41443"/>
                    <a:pt x="214775" y="36292"/>
                    <a:pt x="214775" y="36292"/>
                  </a:cubicBezTo>
                  <a:cubicBezTo>
                    <a:pt x="214775" y="36292"/>
                    <a:pt x="217351" y="23414"/>
                    <a:pt x="194171" y="23414"/>
                  </a:cubicBezTo>
                  <a:cubicBezTo>
                    <a:pt x="170990" y="23414"/>
                    <a:pt x="174854" y="29853"/>
                    <a:pt x="159400" y="25990"/>
                  </a:cubicBezTo>
                  <a:cubicBezTo>
                    <a:pt x="143946" y="22126"/>
                    <a:pt x="127205" y="22126"/>
                    <a:pt x="127205" y="22126"/>
                  </a:cubicBezTo>
                  <a:cubicBezTo>
                    <a:pt x="127205" y="22126"/>
                    <a:pt x="98873" y="41443"/>
                    <a:pt x="76980" y="27277"/>
                  </a:cubicBezTo>
                  <a:cubicBezTo>
                    <a:pt x="55087" y="13111"/>
                    <a:pt x="67965" y="2809"/>
                    <a:pt x="33195" y="233"/>
                  </a:cubicBezTo>
                  <a:cubicBezTo>
                    <a:pt x="-1576" y="-2342"/>
                    <a:pt x="-9303" y="16975"/>
                    <a:pt x="11302" y="29853"/>
                  </a:cubicBezTo>
                  <a:cubicBezTo>
                    <a:pt x="31907" y="42731"/>
                    <a:pt x="39634" y="42731"/>
                    <a:pt x="55087" y="46594"/>
                  </a:cubicBezTo>
                  <a:cubicBezTo>
                    <a:pt x="70541" y="50458"/>
                    <a:pt x="80843" y="47882"/>
                    <a:pt x="97585" y="58185"/>
                  </a:cubicBezTo>
                  <a:cubicBezTo>
                    <a:pt x="114326" y="68487"/>
                    <a:pt x="128492" y="60760"/>
                    <a:pt x="152961" y="71063"/>
                  </a:cubicBezTo>
                  <a:close/>
                </a:path>
              </a:pathLst>
            </a:custGeom>
            <a:grpFill/>
            <a:ln w="1286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4" name="Freeform: Shape 43">
              <a:extLst>
                <a:ext uri="{FF2B5EF4-FFF2-40B4-BE49-F238E27FC236}">
                  <a16:creationId xmlns:a16="http://schemas.microsoft.com/office/drawing/2014/main" id="{3F639254-A775-426D-9E9C-D56870B5B8F6}"/>
                </a:ext>
              </a:extLst>
            </p:cNvPr>
            <p:cNvSpPr/>
            <p:nvPr/>
          </p:nvSpPr>
          <p:spPr>
            <a:xfrm>
              <a:off x="9275757" y="4028130"/>
              <a:ext cx="203176" cy="265691"/>
            </a:xfrm>
            <a:custGeom>
              <a:avLst/>
              <a:gdLst>
                <a:gd name="connsiteX0" fmla="*/ 64390 w 167415"/>
                <a:gd name="connsiteY0" fmla="*/ 43508 h 218927"/>
                <a:gd name="connsiteX1" fmla="*/ 139083 w 167415"/>
                <a:gd name="connsiteY1" fmla="*/ 43508 h 218927"/>
                <a:gd name="connsiteX2" fmla="*/ 166128 w 167415"/>
                <a:gd name="connsiteY2" fmla="*/ 24191 h 218927"/>
                <a:gd name="connsiteX3" fmla="*/ 168703 w 167415"/>
                <a:gd name="connsiteY3" fmla="*/ 2299 h 218927"/>
                <a:gd name="connsiteX4" fmla="*/ 122342 w 167415"/>
                <a:gd name="connsiteY4" fmla="*/ 20328 h 218927"/>
                <a:gd name="connsiteX5" fmla="*/ 65678 w 167415"/>
                <a:gd name="connsiteY5" fmla="*/ 15177 h 218927"/>
                <a:gd name="connsiteX6" fmla="*/ 29619 w 167415"/>
                <a:gd name="connsiteY6" fmla="*/ 55099 h 218927"/>
                <a:gd name="connsiteX7" fmla="*/ 11591 w 167415"/>
                <a:gd name="connsiteY7" fmla="*/ 113050 h 218927"/>
                <a:gd name="connsiteX8" fmla="*/ 1287 w 167415"/>
                <a:gd name="connsiteY8" fmla="*/ 129791 h 218927"/>
                <a:gd name="connsiteX9" fmla="*/ 0 w 167415"/>
                <a:gd name="connsiteY9" fmla="*/ 154260 h 218927"/>
                <a:gd name="connsiteX10" fmla="*/ 19317 w 167415"/>
                <a:gd name="connsiteY10" fmla="*/ 158123 h 218927"/>
                <a:gd name="connsiteX11" fmla="*/ 18030 w 167415"/>
                <a:gd name="connsiteY11" fmla="*/ 194182 h 218927"/>
                <a:gd name="connsiteX12" fmla="*/ 18030 w 167415"/>
                <a:gd name="connsiteY12" fmla="*/ 219938 h 218927"/>
                <a:gd name="connsiteX13" fmla="*/ 39922 w 167415"/>
                <a:gd name="connsiteY13" fmla="*/ 223801 h 218927"/>
                <a:gd name="connsiteX14" fmla="*/ 41210 w 167415"/>
                <a:gd name="connsiteY14" fmla="*/ 141382 h 218927"/>
                <a:gd name="connsiteX15" fmla="*/ 61815 w 167415"/>
                <a:gd name="connsiteY15" fmla="*/ 132367 h 218927"/>
                <a:gd name="connsiteX16" fmla="*/ 60527 w 167415"/>
                <a:gd name="connsiteY16" fmla="*/ 143957 h 218927"/>
                <a:gd name="connsiteX17" fmla="*/ 60527 w 167415"/>
                <a:gd name="connsiteY17" fmla="*/ 165850 h 218927"/>
                <a:gd name="connsiteX18" fmla="*/ 69542 w 167415"/>
                <a:gd name="connsiteY18" fmla="*/ 186455 h 218927"/>
                <a:gd name="connsiteX19" fmla="*/ 83708 w 167415"/>
                <a:gd name="connsiteY19" fmla="*/ 201909 h 218927"/>
                <a:gd name="connsiteX20" fmla="*/ 100449 w 167415"/>
                <a:gd name="connsiteY20" fmla="*/ 185167 h 218927"/>
                <a:gd name="connsiteX21" fmla="*/ 118479 w 167415"/>
                <a:gd name="connsiteY21" fmla="*/ 178728 h 218927"/>
                <a:gd name="connsiteX22" fmla="*/ 100449 w 167415"/>
                <a:gd name="connsiteY22" fmla="*/ 161987 h 218927"/>
                <a:gd name="connsiteX23" fmla="*/ 86283 w 167415"/>
                <a:gd name="connsiteY23" fmla="*/ 114338 h 218927"/>
                <a:gd name="connsiteX24" fmla="*/ 94010 w 167415"/>
                <a:gd name="connsiteY24" fmla="*/ 95021 h 218927"/>
                <a:gd name="connsiteX25" fmla="*/ 123629 w 167415"/>
                <a:gd name="connsiteY25" fmla="*/ 71840 h 218927"/>
                <a:gd name="connsiteX26" fmla="*/ 57951 w 167415"/>
                <a:gd name="connsiteY26" fmla="*/ 88582 h 218927"/>
                <a:gd name="connsiteX27" fmla="*/ 48937 w 167415"/>
                <a:gd name="connsiteY27" fmla="*/ 74416 h 218927"/>
                <a:gd name="connsiteX28" fmla="*/ 42498 w 167415"/>
                <a:gd name="connsiteY28" fmla="*/ 51235 h 218927"/>
                <a:gd name="connsiteX29" fmla="*/ 64390 w 167415"/>
                <a:gd name="connsiteY29" fmla="*/ 43508 h 2189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67415" h="218927">
                  <a:moveTo>
                    <a:pt x="64390" y="43508"/>
                  </a:moveTo>
                  <a:cubicBezTo>
                    <a:pt x="77268" y="43508"/>
                    <a:pt x="104312" y="43508"/>
                    <a:pt x="139083" y="43508"/>
                  </a:cubicBezTo>
                  <a:cubicBezTo>
                    <a:pt x="173854" y="43508"/>
                    <a:pt x="150674" y="40933"/>
                    <a:pt x="166128" y="24191"/>
                  </a:cubicBezTo>
                  <a:cubicBezTo>
                    <a:pt x="181581" y="7450"/>
                    <a:pt x="175142" y="-5428"/>
                    <a:pt x="168703" y="2299"/>
                  </a:cubicBezTo>
                  <a:cubicBezTo>
                    <a:pt x="162264" y="10025"/>
                    <a:pt x="150674" y="20328"/>
                    <a:pt x="122342" y="20328"/>
                  </a:cubicBezTo>
                  <a:cubicBezTo>
                    <a:pt x="94010" y="20328"/>
                    <a:pt x="95298" y="17752"/>
                    <a:pt x="65678" y="15177"/>
                  </a:cubicBezTo>
                  <a:cubicBezTo>
                    <a:pt x="36058" y="12601"/>
                    <a:pt x="29619" y="55099"/>
                    <a:pt x="29619" y="55099"/>
                  </a:cubicBezTo>
                  <a:cubicBezTo>
                    <a:pt x="29619" y="55099"/>
                    <a:pt x="15454" y="84718"/>
                    <a:pt x="11591" y="113050"/>
                  </a:cubicBezTo>
                  <a:cubicBezTo>
                    <a:pt x="7727" y="141382"/>
                    <a:pt x="1287" y="129791"/>
                    <a:pt x="1287" y="129791"/>
                  </a:cubicBezTo>
                  <a:lnTo>
                    <a:pt x="0" y="154260"/>
                  </a:lnTo>
                  <a:lnTo>
                    <a:pt x="19317" y="158123"/>
                  </a:lnTo>
                  <a:lnTo>
                    <a:pt x="18030" y="194182"/>
                  </a:lnTo>
                  <a:lnTo>
                    <a:pt x="18030" y="219938"/>
                  </a:lnTo>
                  <a:lnTo>
                    <a:pt x="39922" y="223801"/>
                  </a:lnTo>
                  <a:cubicBezTo>
                    <a:pt x="39922" y="223801"/>
                    <a:pt x="42498" y="151684"/>
                    <a:pt x="41210" y="141382"/>
                  </a:cubicBezTo>
                  <a:cubicBezTo>
                    <a:pt x="39922" y="123352"/>
                    <a:pt x="55376" y="132367"/>
                    <a:pt x="61815" y="132367"/>
                  </a:cubicBezTo>
                  <a:cubicBezTo>
                    <a:pt x="68254" y="132367"/>
                    <a:pt x="63103" y="140094"/>
                    <a:pt x="60527" y="143957"/>
                  </a:cubicBezTo>
                  <a:cubicBezTo>
                    <a:pt x="57951" y="147821"/>
                    <a:pt x="57951" y="156836"/>
                    <a:pt x="60527" y="165850"/>
                  </a:cubicBezTo>
                  <a:cubicBezTo>
                    <a:pt x="63103" y="174865"/>
                    <a:pt x="69542" y="174865"/>
                    <a:pt x="69542" y="186455"/>
                  </a:cubicBezTo>
                  <a:cubicBezTo>
                    <a:pt x="69542" y="198045"/>
                    <a:pt x="79844" y="205772"/>
                    <a:pt x="83708" y="201909"/>
                  </a:cubicBezTo>
                  <a:cubicBezTo>
                    <a:pt x="87571" y="198045"/>
                    <a:pt x="96586" y="189031"/>
                    <a:pt x="100449" y="185167"/>
                  </a:cubicBezTo>
                  <a:cubicBezTo>
                    <a:pt x="104312" y="181304"/>
                    <a:pt x="118479" y="178728"/>
                    <a:pt x="118479" y="178728"/>
                  </a:cubicBezTo>
                  <a:cubicBezTo>
                    <a:pt x="118479" y="178728"/>
                    <a:pt x="105600" y="173577"/>
                    <a:pt x="100449" y="161987"/>
                  </a:cubicBezTo>
                  <a:cubicBezTo>
                    <a:pt x="95298" y="150396"/>
                    <a:pt x="86283" y="119489"/>
                    <a:pt x="86283" y="114338"/>
                  </a:cubicBezTo>
                  <a:cubicBezTo>
                    <a:pt x="86283" y="109186"/>
                    <a:pt x="83708" y="100172"/>
                    <a:pt x="94010" y="95021"/>
                  </a:cubicBezTo>
                  <a:cubicBezTo>
                    <a:pt x="104312" y="89869"/>
                    <a:pt x="123629" y="71840"/>
                    <a:pt x="123629" y="71840"/>
                  </a:cubicBezTo>
                  <a:cubicBezTo>
                    <a:pt x="123629" y="71840"/>
                    <a:pt x="68254" y="83430"/>
                    <a:pt x="57951" y="88582"/>
                  </a:cubicBezTo>
                  <a:cubicBezTo>
                    <a:pt x="60527" y="86006"/>
                    <a:pt x="64390" y="80855"/>
                    <a:pt x="48937" y="74416"/>
                  </a:cubicBezTo>
                  <a:cubicBezTo>
                    <a:pt x="23180" y="64113"/>
                    <a:pt x="46361" y="64113"/>
                    <a:pt x="42498" y="51235"/>
                  </a:cubicBezTo>
                  <a:cubicBezTo>
                    <a:pt x="38634" y="38357"/>
                    <a:pt x="51512" y="43508"/>
                    <a:pt x="64390" y="43508"/>
                  </a:cubicBezTo>
                  <a:close/>
                </a:path>
              </a:pathLst>
            </a:custGeom>
            <a:grpFill/>
            <a:ln w="1286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8" name="Freeform: Shape 47">
              <a:extLst>
                <a:ext uri="{FF2B5EF4-FFF2-40B4-BE49-F238E27FC236}">
                  <a16:creationId xmlns:a16="http://schemas.microsoft.com/office/drawing/2014/main" id="{6A75F073-0EF0-483E-9719-3CE842DBE78C}"/>
                </a:ext>
              </a:extLst>
            </p:cNvPr>
            <p:cNvSpPr/>
            <p:nvPr/>
          </p:nvSpPr>
          <p:spPr>
            <a:xfrm>
              <a:off x="8967904" y="3847115"/>
              <a:ext cx="312579" cy="390723"/>
            </a:xfrm>
            <a:custGeom>
              <a:avLst/>
              <a:gdLst>
                <a:gd name="connsiteX0" fmla="*/ 265258 w 257561"/>
                <a:gd name="connsiteY0" fmla="*/ 174634 h 321952"/>
                <a:gd name="connsiteX1" fmla="*/ 252380 w 257561"/>
                <a:gd name="connsiteY1" fmla="*/ 164332 h 321952"/>
                <a:gd name="connsiteX2" fmla="*/ 244653 w 257561"/>
                <a:gd name="connsiteY2" fmla="*/ 150166 h 321952"/>
                <a:gd name="connsiteX3" fmla="*/ 231775 w 257561"/>
                <a:gd name="connsiteY3" fmla="*/ 123122 h 321952"/>
                <a:gd name="connsiteX4" fmla="*/ 224048 w 257561"/>
                <a:gd name="connsiteY4" fmla="*/ 98653 h 321952"/>
                <a:gd name="connsiteX5" fmla="*/ 212458 w 257561"/>
                <a:gd name="connsiteY5" fmla="*/ 72897 h 321952"/>
                <a:gd name="connsiteX6" fmla="*/ 216321 w 257561"/>
                <a:gd name="connsiteY6" fmla="*/ 72897 h 321952"/>
                <a:gd name="connsiteX7" fmla="*/ 234351 w 257561"/>
                <a:gd name="connsiteY7" fmla="*/ 70322 h 321952"/>
                <a:gd name="connsiteX8" fmla="*/ 252380 w 257561"/>
                <a:gd name="connsiteY8" fmla="*/ 65170 h 321952"/>
                <a:gd name="connsiteX9" fmla="*/ 240790 w 257561"/>
                <a:gd name="connsiteY9" fmla="*/ 53580 h 321952"/>
                <a:gd name="connsiteX10" fmla="*/ 261394 w 257561"/>
                <a:gd name="connsiteY10" fmla="*/ 53580 h 321952"/>
                <a:gd name="connsiteX11" fmla="*/ 267833 w 257561"/>
                <a:gd name="connsiteY11" fmla="*/ 39414 h 321952"/>
                <a:gd name="connsiteX12" fmla="*/ 238214 w 257561"/>
                <a:gd name="connsiteY12" fmla="*/ 30399 h 321952"/>
                <a:gd name="connsiteX13" fmla="*/ 222760 w 257561"/>
                <a:gd name="connsiteY13" fmla="*/ 7219 h 321952"/>
                <a:gd name="connsiteX14" fmla="*/ 187990 w 257561"/>
                <a:gd name="connsiteY14" fmla="*/ 5931 h 321952"/>
                <a:gd name="connsiteX15" fmla="*/ 177687 w 257561"/>
                <a:gd name="connsiteY15" fmla="*/ 27824 h 321952"/>
                <a:gd name="connsiteX16" fmla="*/ 166097 w 257561"/>
                <a:gd name="connsiteY16" fmla="*/ 53580 h 321952"/>
                <a:gd name="connsiteX17" fmla="*/ 150643 w 257561"/>
                <a:gd name="connsiteY17" fmla="*/ 61307 h 321952"/>
                <a:gd name="connsiteX18" fmla="*/ 124887 w 257561"/>
                <a:gd name="connsiteY18" fmla="*/ 76761 h 321952"/>
                <a:gd name="connsiteX19" fmla="*/ 110721 w 257561"/>
                <a:gd name="connsiteY19" fmla="*/ 105092 h 321952"/>
                <a:gd name="connsiteX20" fmla="*/ 90116 w 257561"/>
                <a:gd name="connsiteY20" fmla="*/ 115395 h 321952"/>
                <a:gd name="connsiteX21" fmla="*/ 61784 w 257561"/>
                <a:gd name="connsiteY21" fmla="*/ 126985 h 321952"/>
                <a:gd name="connsiteX22" fmla="*/ 57921 w 257561"/>
                <a:gd name="connsiteY22" fmla="*/ 155317 h 321952"/>
                <a:gd name="connsiteX23" fmla="*/ 36028 w 257561"/>
                <a:gd name="connsiteY23" fmla="*/ 154029 h 321952"/>
                <a:gd name="connsiteX24" fmla="*/ 12848 w 257561"/>
                <a:gd name="connsiteY24" fmla="*/ 143727 h 321952"/>
                <a:gd name="connsiteX25" fmla="*/ 8984 w 257561"/>
                <a:gd name="connsiteY25" fmla="*/ 148878 h 321952"/>
                <a:gd name="connsiteX26" fmla="*/ 1257 w 257561"/>
                <a:gd name="connsiteY26" fmla="*/ 169483 h 321952"/>
                <a:gd name="connsiteX27" fmla="*/ 7696 w 257561"/>
                <a:gd name="connsiteY27" fmla="*/ 218419 h 321952"/>
                <a:gd name="connsiteX28" fmla="*/ 25726 w 257561"/>
                <a:gd name="connsiteY28" fmla="*/ 240312 h 321952"/>
                <a:gd name="connsiteX29" fmla="*/ 28301 w 257561"/>
                <a:gd name="connsiteY29" fmla="*/ 290537 h 321952"/>
                <a:gd name="connsiteX30" fmla="*/ 50194 w 257561"/>
                <a:gd name="connsiteY30" fmla="*/ 290537 h 321952"/>
                <a:gd name="connsiteX31" fmla="*/ 69511 w 257561"/>
                <a:gd name="connsiteY31" fmla="*/ 286673 h 321952"/>
                <a:gd name="connsiteX32" fmla="*/ 69511 w 257561"/>
                <a:gd name="connsiteY32" fmla="*/ 307278 h 321952"/>
                <a:gd name="connsiteX33" fmla="*/ 99131 w 257561"/>
                <a:gd name="connsiteY33" fmla="*/ 303415 h 321952"/>
                <a:gd name="connsiteX34" fmla="*/ 108146 w 257561"/>
                <a:gd name="connsiteY34" fmla="*/ 293112 h 321952"/>
                <a:gd name="connsiteX35" fmla="*/ 128750 w 257561"/>
                <a:gd name="connsiteY35" fmla="*/ 305990 h 321952"/>
                <a:gd name="connsiteX36" fmla="*/ 145492 w 257561"/>
                <a:gd name="connsiteY36" fmla="*/ 305990 h 321952"/>
                <a:gd name="connsiteX37" fmla="*/ 153219 w 257561"/>
                <a:gd name="connsiteY37" fmla="*/ 318869 h 321952"/>
                <a:gd name="connsiteX38" fmla="*/ 184126 w 257561"/>
                <a:gd name="connsiteY38" fmla="*/ 305990 h 321952"/>
                <a:gd name="connsiteX39" fmla="*/ 184126 w 257561"/>
                <a:gd name="connsiteY39" fmla="*/ 324020 h 321952"/>
                <a:gd name="connsiteX40" fmla="*/ 195716 w 257561"/>
                <a:gd name="connsiteY40" fmla="*/ 284098 h 321952"/>
                <a:gd name="connsiteX41" fmla="*/ 200868 w 257561"/>
                <a:gd name="connsiteY41" fmla="*/ 245463 h 321952"/>
                <a:gd name="connsiteX42" fmla="*/ 229199 w 257561"/>
                <a:gd name="connsiteY42" fmla="*/ 224859 h 321952"/>
                <a:gd name="connsiteX43" fmla="*/ 227912 w 257561"/>
                <a:gd name="connsiteY43" fmla="*/ 187512 h 321952"/>
                <a:gd name="connsiteX44" fmla="*/ 265258 w 257561"/>
                <a:gd name="connsiteY44" fmla="*/ 174634 h 3219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Lst>
              <a:rect l="l" t="t" r="r" b="b"/>
              <a:pathLst>
                <a:path w="257561" h="321952">
                  <a:moveTo>
                    <a:pt x="265258" y="174634"/>
                  </a:moveTo>
                  <a:cubicBezTo>
                    <a:pt x="265258" y="174634"/>
                    <a:pt x="267833" y="166907"/>
                    <a:pt x="252380" y="164332"/>
                  </a:cubicBezTo>
                  <a:cubicBezTo>
                    <a:pt x="236926" y="161756"/>
                    <a:pt x="244653" y="150166"/>
                    <a:pt x="244653" y="150166"/>
                  </a:cubicBezTo>
                  <a:cubicBezTo>
                    <a:pt x="244653" y="150166"/>
                    <a:pt x="244653" y="124409"/>
                    <a:pt x="231775" y="123122"/>
                  </a:cubicBezTo>
                  <a:cubicBezTo>
                    <a:pt x="218897" y="121834"/>
                    <a:pt x="231775" y="115395"/>
                    <a:pt x="224048" y="98653"/>
                  </a:cubicBezTo>
                  <a:cubicBezTo>
                    <a:pt x="216321" y="81912"/>
                    <a:pt x="212458" y="72897"/>
                    <a:pt x="212458" y="72897"/>
                  </a:cubicBezTo>
                  <a:cubicBezTo>
                    <a:pt x="212458" y="72897"/>
                    <a:pt x="213746" y="72897"/>
                    <a:pt x="216321" y="72897"/>
                  </a:cubicBezTo>
                  <a:cubicBezTo>
                    <a:pt x="221473" y="71609"/>
                    <a:pt x="229199" y="70322"/>
                    <a:pt x="234351" y="70322"/>
                  </a:cubicBezTo>
                  <a:cubicBezTo>
                    <a:pt x="242077" y="70322"/>
                    <a:pt x="252380" y="65170"/>
                    <a:pt x="252380" y="65170"/>
                  </a:cubicBezTo>
                  <a:lnTo>
                    <a:pt x="240790" y="53580"/>
                  </a:lnTo>
                  <a:cubicBezTo>
                    <a:pt x="240790" y="53580"/>
                    <a:pt x="253668" y="53580"/>
                    <a:pt x="261394" y="53580"/>
                  </a:cubicBezTo>
                  <a:cubicBezTo>
                    <a:pt x="269122" y="53580"/>
                    <a:pt x="267833" y="39414"/>
                    <a:pt x="267833" y="39414"/>
                  </a:cubicBezTo>
                  <a:cubicBezTo>
                    <a:pt x="267833" y="39414"/>
                    <a:pt x="254955" y="32975"/>
                    <a:pt x="238214" y="30399"/>
                  </a:cubicBezTo>
                  <a:cubicBezTo>
                    <a:pt x="238214" y="30399"/>
                    <a:pt x="225336" y="22673"/>
                    <a:pt x="222760" y="7219"/>
                  </a:cubicBezTo>
                  <a:cubicBezTo>
                    <a:pt x="220185" y="-8235"/>
                    <a:pt x="187990" y="5931"/>
                    <a:pt x="187990" y="5931"/>
                  </a:cubicBezTo>
                  <a:cubicBezTo>
                    <a:pt x="187990" y="5931"/>
                    <a:pt x="187990" y="17521"/>
                    <a:pt x="177687" y="27824"/>
                  </a:cubicBezTo>
                  <a:cubicBezTo>
                    <a:pt x="167385" y="38126"/>
                    <a:pt x="173824" y="45853"/>
                    <a:pt x="166097" y="53580"/>
                  </a:cubicBezTo>
                  <a:cubicBezTo>
                    <a:pt x="158370" y="61307"/>
                    <a:pt x="160945" y="62595"/>
                    <a:pt x="150643" y="61307"/>
                  </a:cubicBezTo>
                  <a:cubicBezTo>
                    <a:pt x="140341" y="60019"/>
                    <a:pt x="124887" y="71609"/>
                    <a:pt x="124887" y="76761"/>
                  </a:cubicBezTo>
                  <a:cubicBezTo>
                    <a:pt x="124887" y="81912"/>
                    <a:pt x="126175" y="88351"/>
                    <a:pt x="110721" y="105092"/>
                  </a:cubicBezTo>
                  <a:cubicBezTo>
                    <a:pt x="95268" y="121834"/>
                    <a:pt x="100419" y="115395"/>
                    <a:pt x="90116" y="115395"/>
                  </a:cubicBezTo>
                  <a:cubicBezTo>
                    <a:pt x="79814" y="115395"/>
                    <a:pt x="63072" y="121834"/>
                    <a:pt x="61784" y="126985"/>
                  </a:cubicBezTo>
                  <a:cubicBezTo>
                    <a:pt x="60497" y="132136"/>
                    <a:pt x="59209" y="143727"/>
                    <a:pt x="57921" y="155317"/>
                  </a:cubicBezTo>
                  <a:cubicBezTo>
                    <a:pt x="56633" y="166907"/>
                    <a:pt x="50194" y="155317"/>
                    <a:pt x="36028" y="154029"/>
                  </a:cubicBezTo>
                  <a:cubicBezTo>
                    <a:pt x="21862" y="152741"/>
                    <a:pt x="12848" y="143727"/>
                    <a:pt x="12848" y="143727"/>
                  </a:cubicBezTo>
                  <a:cubicBezTo>
                    <a:pt x="12848" y="143727"/>
                    <a:pt x="11560" y="146302"/>
                    <a:pt x="8984" y="148878"/>
                  </a:cubicBezTo>
                  <a:cubicBezTo>
                    <a:pt x="6408" y="154029"/>
                    <a:pt x="2545" y="161756"/>
                    <a:pt x="1257" y="169483"/>
                  </a:cubicBezTo>
                  <a:cubicBezTo>
                    <a:pt x="-31" y="182361"/>
                    <a:pt x="-2606" y="192663"/>
                    <a:pt x="7696" y="218419"/>
                  </a:cubicBezTo>
                  <a:cubicBezTo>
                    <a:pt x="17999" y="244176"/>
                    <a:pt x="25726" y="240312"/>
                    <a:pt x="25726" y="240312"/>
                  </a:cubicBezTo>
                  <a:cubicBezTo>
                    <a:pt x="25726" y="240312"/>
                    <a:pt x="28301" y="285385"/>
                    <a:pt x="28301" y="290537"/>
                  </a:cubicBezTo>
                  <a:cubicBezTo>
                    <a:pt x="28301" y="295688"/>
                    <a:pt x="34740" y="290537"/>
                    <a:pt x="50194" y="290537"/>
                  </a:cubicBezTo>
                  <a:cubicBezTo>
                    <a:pt x="65648" y="290537"/>
                    <a:pt x="64360" y="290537"/>
                    <a:pt x="69511" y="286673"/>
                  </a:cubicBezTo>
                  <a:cubicBezTo>
                    <a:pt x="74663" y="282810"/>
                    <a:pt x="73375" y="300839"/>
                    <a:pt x="69511" y="307278"/>
                  </a:cubicBezTo>
                  <a:cubicBezTo>
                    <a:pt x="65648" y="313717"/>
                    <a:pt x="90116" y="303415"/>
                    <a:pt x="99131" y="303415"/>
                  </a:cubicBezTo>
                  <a:cubicBezTo>
                    <a:pt x="108146" y="303415"/>
                    <a:pt x="108146" y="293112"/>
                    <a:pt x="108146" y="293112"/>
                  </a:cubicBezTo>
                  <a:cubicBezTo>
                    <a:pt x="108146" y="293112"/>
                    <a:pt x="119736" y="300839"/>
                    <a:pt x="128750" y="305990"/>
                  </a:cubicBezTo>
                  <a:cubicBezTo>
                    <a:pt x="137765" y="311142"/>
                    <a:pt x="145492" y="305990"/>
                    <a:pt x="145492" y="305990"/>
                  </a:cubicBezTo>
                  <a:cubicBezTo>
                    <a:pt x="145492" y="305990"/>
                    <a:pt x="140341" y="318869"/>
                    <a:pt x="153219" y="318869"/>
                  </a:cubicBezTo>
                  <a:cubicBezTo>
                    <a:pt x="166097" y="318869"/>
                    <a:pt x="184126" y="305990"/>
                    <a:pt x="184126" y="305990"/>
                  </a:cubicBezTo>
                  <a:lnTo>
                    <a:pt x="184126" y="324020"/>
                  </a:lnTo>
                  <a:cubicBezTo>
                    <a:pt x="184126" y="324020"/>
                    <a:pt x="195716" y="291824"/>
                    <a:pt x="195716" y="284098"/>
                  </a:cubicBezTo>
                  <a:cubicBezTo>
                    <a:pt x="195716" y="276371"/>
                    <a:pt x="195716" y="260917"/>
                    <a:pt x="200868" y="245463"/>
                  </a:cubicBezTo>
                  <a:cubicBezTo>
                    <a:pt x="206019" y="230010"/>
                    <a:pt x="216321" y="239024"/>
                    <a:pt x="229199" y="224859"/>
                  </a:cubicBezTo>
                  <a:cubicBezTo>
                    <a:pt x="242077" y="210693"/>
                    <a:pt x="225336" y="204253"/>
                    <a:pt x="227912" y="187512"/>
                  </a:cubicBezTo>
                  <a:cubicBezTo>
                    <a:pt x="230487" y="170771"/>
                    <a:pt x="265258" y="174634"/>
                    <a:pt x="265258" y="174634"/>
                  </a:cubicBezTo>
                  <a:close/>
                </a:path>
              </a:pathLst>
            </a:custGeom>
            <a:grpFill/>
            <a:ln w="1286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49" name="Freeform: Shape 48">
              <a:extLst>
                <a:ext uri="{FF2B5EF4-FFF2-40B4-BE49-F238E27FC236}">
                  <a16:creationId xmlns:a16="http://schemas.microsoft.com/office/drawing/2014/main" id="{14812A44-D632-443D-AA30-F8D85EEBD437}"/>
                </a:ext>
              </a:extLst>
            </p:cNvPr>
            <p:cNvSpPr/>
            <p:nvPr/>
          </p:nvSpPr>
          <p:spPr>
            <a:xfrm>
              <a:off x="9660227" y="4104375"/>
              <a:ext cx="609528" cy="359465"/>
            </a:xfrm>
            <a:custGeom>
              <a:avLst/>
              <a:gdLst>
                <a:gd name="connsiteX0" fmla="*/ 360586 w 502245"/>
                <a:gd name="connsiteY0" fmla="*/ 103025 h 296195"/>
                <a:gd name="connsiteX1" fmla="*/ 318089 w 502245"/>
                <a:gd name="connsiteY1" fmla="*/ 88859 h 296195"/>
                <a:gd name="connsiteX2" fmla="*/ 269152 w 502245"/>
                <a:gd name="connsiteY2" fmla="*/ 65678 h 296195"/>
                <a:gd name="connsiteX3" fmla="*/ 262713 w 502245"/>
                <a:gd name="connsiteY3" fmla="*/ 61815 h 296195"/>
                <a:gd name="connsiteX4" fmla="*/ 233094 w 502245"/>
                <a:gd name="connsiteY4" fmla="*/ 57951 h 296195"/>
                <a:gd name="connsiteX5" fmla="*/ 194460 w 502245"/>
                <a:gd name="connsiteY5" fmla="*/ 36059 h 296195"/>
                <a:gd name="connsiteX6" fmla="*/ 158401 w 502245"/>
                <a:gd name="connsiteY6" fmla="*/ 50224 h 296195"/>
                <a:gd name="connsiteX7" fmla="*/ 140371 w 502245"/>
                <a:gd name="connsiteY7" fmla="*/ 68254 h 296195"/>
                <a:gd name="connsiteX8" fmla="*/ 113328 w 502245"/>
                <a:gd name="connsiteY8" fmla="*/ 90147 h 296195"/>
                <a:gd name="connsiteX9" fmla="*/ 104313 w 502245"/>
                <a:gd name="connsiteY9" fmla="*/ 72117 h 296195"/>
                <a:gd name="connsiteX10" fmla="*/ 92722 w 502245"/>
                <a:gd name="connsiteY10" fmla="*/ 68254 h 296195"/>
                <a:gd name="connsiteX11" fmla="*/ 87572 w 502245"/>
                <a:gd name="connsiteY11" fmla="*/ 54088 h 296195"/>
                <a:gd name="connsiteX12" fmla="*/ 86283 w 502245"/>
                <a:gd name="connsiteY12" fmla="*/ 23181 h 296195"/>
                <a:gd name="connsiteX13" fmla="*/ 66966 w 502245"/>
                <a:gd name="connsiteY13" fmla="*/ 6439 h 296195"/>
                <a:gd name="connsiteX14" fmla="*/ 41210 w 502245"/>
                <a:gd name="connsiteY14" fmla="*/ 0 h 296195"/>
                <a:gd name="connsiteX15" fmla="*/ 9015 w 502245"/>
                <a:gd name="connsiteY15" fmla="*/ 14166 h 296195"/>
                <a:gd name="connsiteX16" fmla="*/ 0 w 502245"/>
                <a:gd name="connsiteY16" fmla="*/ 25756 h 296195"/>
                <a:gd name="connsiteX17" fmla="*/ 29620 w 502245"/>
                <a:gd name="connsiteY17" fmla="*/ 37346 h 296195"/>
                <a:gd name="connsiteX18" fmla="*/ 36059 w 502245"/>
                <a:gd name="connsiteY18" fmla="*/ 54088 h 296195"/>
                <a:gd name="connsiteX19" fmla="*/ 77268 w 502245"/>
                <a:gd name="connsiteY19" fmla="*/ 55376 h 296195"/>
                <a:gd name="connsiteX20" fmla="*/ 77268 w 502245"/>
                <a:gd name="connsiteY20" fmla="*/ 66966 h 296195"/>
                <a:gd name="connsiteX21" fmla="*/ 50225 w 502245"/>
                <a:gd name="connsiteY21" fmla="*/ 68254 h 296195"/>
                <a:gd name="connsiteX22" fmla="*/ 38634 w 502245"/>
                <a:gd name="connsiteY22" fmla="*/ 75981 h 296195"/>
                <a:gd name="connsiteX23" fmla="*/ 48937 w 502245"/>
                <a:gd name="connsiteY23" fmla="*/ 96586 h 296195"/>
                <a:gd name="connsiteX24" fmla="*/ 61815 w 502245"/>
                <a:gd name="connsiteY24" fmla="*/ 113327 h 296195"/>
                <a:gd name="connsiteX25" fmla="*/ 73405 w 502245"/>
                <a:gd name="connsiteY25" fmla="*/ 88859 h 296195"/>
                <a:gd name="connsiteX26" fmla="*/ 82420 w 502245"/>
                <a:gd name="connsiteY26" fmla="*/ 104312 h 296195"/>
                <a:gd name="connsiteX27" fmla="*/ 100450 w 502245"/>
                <a:gd name="connsiteY27" fmla="*/ 113327 h 296195"/>
                <a:gd name="connsiteX28" fmla="*/ 131357 w 502245"/>
                <a:gd name="connsiteY28" fmla="*/ 128781 h 296195"/>
                <a:gd name="connsiteX29" fmla="*/ 188020 w 502245"/>
                <a:gd name="connsiteY29" fmla="*/ 158400 h 296195"/>
                <a:gd name="connsiteX30" fmla="*/ 197035 w 502245"/>
                <a:gd name="connsiteY30" fmla="*/ 209913 h 296195"/>
                <a:gd name="connsiteX31" fmla="*/ 172567 w 502245"/>
                <a:gd name="connsiteY31" fmla="*/ 243396 h 296195"/>
                <a:gd name="connsiteX32" fmla="*/ 216352 w 502245"/>
                <a:gd name="connsiteY32" fmla="*/ 233093 h 296195"/>
                <a:gd name="connsiteX33" fmla="*/ 251123 w 502245"/>
                <a:gd name="connsiteY33" fmla="*/ 258849 h 296195"/>
                <a:gd name="connsiteX34" fmla="*/ 257562 w 502245"/>
                <a:gd name="connsiteY34" fmla="*/ 258849 h 296195"/>
                <a:gd name="connsiteX35" fmla="*/ 289757 w 502245"/>
                <a:gd name="connsiteY35" fmla="*/ 261425 h 296195"/>
                <a:gd name="connsiteX36" fmla="*/ 315513 w 502245"/>
                <a:gd name="connsiteY36" fmla="*/ 261425 h 296195"/>
                <a:gd name="connsiteX37" fmla="*/ 321952 w 502245"/>
                <a:gd name="connsiteY37" fmla="*/ 245971 h 296195"/>
                <a:gd name="connsiteX38" fmla="*/ 291045 w 502245"/>
                <a:gd name="connsiteY38" fmla="*/ 236957 h 296195"/>
                <a:gd name="connsiteX39" fmla="*/ 314226 w 502245"/>
                <a:gd name="connsiteY39" fmla="*/ 234381 h 296195"/>
                <a:gd name="connsiteX40" fmla="*/ 336118 w 502245"/>
                <a:gd name="connsiteY40" fmla="*/ 221503 h 296195"/>
                <a:gd name="connsiteX41" fmla="*/ 365738 w 502245"/>
                <a:gd name="connsiteY41" fmla="*/ 218927 h 296195"/>
                <a:gd name="connsiteX42" fmla="*/ 392782 w 502245"/>
                <a:gd name="connsiteY42" fmla="*/ 233093 h 296195"/>
                <a:gd name="connsiteX43" fmla="*/ 400509 w 502245"/>
                <a:gd name="connsiteY43" fmla="*/ 245971 h 296195"/>
                <a:gd name="connsiteX44" fmla="*/ 436567 w 502245"/>
                <a:gd name="connsiteY44" fmla="*/ 288469 h 296195"/>
                <a:gd name="connsiteX45" fmla="*/ 499670 w 502245"/>
                <a:gd name="connsiteY45" fmla="*/ 306498 h 296195"/>
                <a:gd name="connsiteX46" fmla="*/ 494519 w 502245"/>
                <a:gd name="connsiteY46" fmla="*/ 284605 h 296195"/>
                <a:gd name="connsiteX47" fmla="*/ 462323 w 502245"/>
                <a:gd name="connsiteY47" fmla="*/ 258849 h 296195"/>
                <a:gd name="connsiteX48" fmla="*/ 453309 w 502245"/>
                <a:gd name="connsiteY48" fmla="*/ 236957 h 296195"/>
                <a:gd name="connsiteX49" fmla="*/ 419826 w 502245"/>
                <a:gd name="connsiteY49" fmla="*/ 197035 h 296195"/>
                <a:gd name="connsiteX50" fmla="*/ 441719 w 502245"/>
                <a:gd name="connsiteY50" fmla="*/ 179005 h 296195"/>
                <a:gd name="connsiteX51" fmla="*/ 413387 w 502245"/>
                <a:gd name="connsiteY51" fmla="*/ 162264 h 296195"/>
                <a:gd name="connsiteX52" fmla="*/ 392782 w 502245"/>
                <a:gd name="connsiteY52" fmla="*/ 150674 h 296195"/>
                <a:gd name="connsiteX53" fmla="*/ 383767 w 502245"/>
                <a:gd name="connsiteY53" fmla="*/ 132644 h 296195"/>
                <a:gd name="connsiteX54" fmla="*/ 360586 w 502245"/>
                <a:gd name="connsiteY54" fmla="*/ 103025 h 29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Lst>
              <a:rect l="l" t="t" r="r" b="b"/>
              <a:pathLst>
                <a:path w="502245" h="296195">
                  <a:moveTo>
                    <a:pt x="360586" y="103025"/>
                  </a:moveTo>
                  <a:cubicBezTo>
                    <a:pt x="345133" y="94010"/>
                    <a:pt x="329679" y="90147"/>
                    <a:pt x="318089" y="88859"/>
                  </a:cubicBezTo>
                  <a:cubicBezTo>
                    <a:pt x="307786" y="87571"/>
                    <a:pt x="282030" y="73405"/>
                    <a:pt x="269152" y="65678"/>
                  </a:cubicBezTo>
                  <a:cubicBezTo>
                    <a:pt x="266576" y="64390"/>
                    <a:pt x="264001" y="63103"/>
                    <a:pt x="262713" y="61815"/>
                  </a:cubicBezTo>
                  <a:cubicBezTo>
                    <a:pt x="253698" y="55376"/>
                    <a:pt x="247259" y="59239"/>
                    <a:pt x="233094" y="57951"/>
                  </a:cubicBezTo>
                  <a:cubicBezTo>
                    <a:pt x="218927" y="56663"/>
                    <a:pt x="213777" y="48937"/>
                    <a:pt x="194460" y="36059"/>
                  </a:cubicBezTo>
                  <a:cubicBezTo>
                    <a:pt x="175142" y="23181"/>
                    <a:pt x="171279" y="50224"/>
                    <a:pt x="158401" y="50224"/>
                  </a:cubicBezTo>
                  <a:cubicBezTo>
                    <a:pt x="145523" y="50224"/>
                    <a:pt x="142947" y="56663"/>
                    <a:pt x="140371" y="68254"/>
                  </a:cubicBezTo>
                  <a:cubicBezTo>
                    <a:pt x="137796" y="79844"/>
                    <a:pt x="118479" y="90147"/>
                    <a:pt x="113328" y="90147"/>
                  </a:cubicBezTo>
                  <a:cubicBezTo>
                    <a:pt x="108176" y="90147"/>
                    <a:pt x="104313" y="84995"/>
                    <a:pt x="104313" y="72117"/>
                  </a:cubicBezTo>
                  <a:cubicBezTo>
                    <a:pt x="104313" y="59239"/>
                    <a:pt x="92722" y="72117"/>
                    <a:pt x="92722" y="68254"/>
                  </a:cubicBezTo>
                  <a:cubicBezTo>
                    <a:pt x="92722" y="64390"/>
                    <a:pt x="87572" y="59239"/>
                    <a:pt x="87572" y="54088"/>
                  </a:cubicBezTo>
                  <a:cubicBezTo>
                    <a:pt x="87572" y="48937"/>
                    <a:pt x="86283" y="33483"/>
                    <a:pt x="86283" y="23181"/>
                  </a:cubicBezTo>
                  <a:cubicBezTo>
                    <a:pt x="86283" y="12878"/>
                    <a:pt x="73405" y="6439"/>
                    <a:pt x="66966" y="6439"/>
                  </a:cubicBezTo>
                  <a:cubicBezTo>
                    <a:pt x="60527" y="6439"/>
                    <a:pt x="50225" y="0"/>
                    <a:pt x="41210" y="0"/>
                  </a:cubicBezTo>
                  <a:cubicBezTo>
                    <a:pt x="32195" y="0"/>
                    <a:pt x="9015" y="14166"/>
                    <a:pt x="9015" y="14166"/>
                  </a:cubicBezTo>
                  <a:lnTo>
                    <a:pt x="0" y="25756"/>
                  </a:lnTo>
                  <a:cubicBezTo>
                    <a:pt x="5152" y="41210"/>
                    <a:pt x="29620" y="37346"/>
                    <a:pt x="29620" y="37346"/>
                  </a:cubicBezTo>
                  <a:lnTo>
                    <a:pt x="36059" y="54088"/>
                  </a:lnTo>
                  <a:lnTo>
                    <a:pt x="77268" y="55376"/>
                  </a:lnTo>
                  <a:lnTo>
                    <a:pt x="77268" y="66966"/>
                  </a:lnTo>
                  <a:cubicBezTo>
                    <a:pt x="77268" y="66966"/>
                    <a:pt x="55376" y="65678"/>
                    <a:pt x="50225" y="68254"/>
                  </a:cubicBezTo>
                  <a:cubicBezTo>
                    <a:pt x="45073" y="70829"/>
                    <a:pt x="29620" y="75981"/>
                    <a:pt x="38634" y="75981"/>
                  </a:cubicBezTo>
                  <a:cubicBezTo>
                    <a:pt x="47649" y="75981"/>
                    <a:pt x="48937" y="90147"/>
                    <a:pt x="48937" y="96586"/>
                  </a:cubicBezTo>
                  <a:cubicBezTo>
                    <a:pt x="48937" y="103025"/>
                    <a:pt x="54088" y="113327"/>
                    <a:pt x="61815" y="113327"/>
                  </a:cubicBezTo>
                  <a:cubicBezTo>
                    <a:pt x="69542" y="113327"/>
                    <a:pt x="73405" y="88859"/>
                    <a:pt x="73405" y="88859"/>
                  </a:cubicBezTo>
                  <a:cubicBezTo>
                    <a:pt x="73405" y="88859"/>
                    <a:pt x="77268" y="100449"/>
                    <a:pt x="82420" y="104312"/>
                  </a:cubicBezTo>
                  <a:cubicBezTo>
                    <a:pt x="87572" y="108176"/>
                    <a:pt x="100450" y="109464"/>
                    <a:pt x="100450" y="113327"/>
                  </a:cubicBezTo>
                  <a:cubicBezTo>
                    <a:pt x="100450" y="117190"/>
                    <a:pt x="113328" y="128781"/>
                    <a:pt x="131357" y="128781"/>
                  </a:cubicBezTo>
                  <a:cubicBezTo>
                    <a:pt x="149386" y="128781"/>
                    <a:pt x="171279" y="144234"/>
                    <a:pt x="188020" y="158400"/>
                  </a:cubicBezTo>
                  <a:cubicBezTo>
                    <a:pt x="204762" y="172566"/>
                    <a:pt x="197035" y="209913"/>
                    <a:pt x="197035" y="209913"/>
                  </a:cubicBezTo>
                  <a:cubicBezTo>
                    <a:pt x="176430" y="204761"/>
                    <a:pt x="172567" y="243396"/>
                    <a:pt x="172567" y="243396"/>
                  </a:cubicBezTo>
                  <a:cubicBezTo>
                    <a:pt x="172567" y="243396"/>
                    <a:pt x="199610" y="239532"/>
                    <a:pt x="216352" y="233093"/>
                  </a:cubicBezTo>
                  <a:cubicBezTo>
                    <a:pt x="233094" y="226654"/>
                    <a:pt x="251123" y="258849"/>
                    <a:pt x="251123" y="258849"/>
                  </a:cubicBezTo>
                  <a:cubicBezTo>
                    <a:pt x="251123" y="258849"/>
                    <a:pt x="253698" y="258849"/>
                    <a:pt x="257562" y="258849"/>
                  </a:cubicBezTo>
                  <a:cubicBezTo>
                    <a:pt x="267865" y="260137"/>
                    <a:pt x="284606" y="261425"/>
                    <a:pt x="289757" y="261425"/>
                  </a:cubicBezTo>
                  <a:cubicBezTo>
                    <a:pt x="296196" y="261425"/>
                    <a:pt x="301347" y="261425"/>
                    <a:pt x="315513" y="261425"/>
                  </a:cubicBezTo>
                  <a:cubicBezTo>
                    <a:pt x="329679" y="261425"/>
                    <a:pt x="321952" y="245971"/>
                    <a:pt x="321952" y="245971"/>
                  </a:cubicBezTo>
                  <a:lnTo>
                    <a:pt x="291045" y="236957"/>
                  </a:lnTo>
                  <a:cubicBezTo>
                    <a:pt x="291045" y="236957"/>
                    <a:pt x="297484" y="234381"/>
                    <a:pt x="314226" y="234381"/>
                  </a:cubicBezTo>
                  <a:cubicBezTo>
                    <a:pt x="330967" y="234381"/>
                    <a:pt x="328391" y="229230"/>
                    <a:pt x="336118" y="221503"/>
                  </a:cubicBezTo>
                  <a:cubicBezTo>
                    <a:pt x="343845" y="213776"/>
                    <a:pt x="343845" y="217640"/>
                    <a:pt x="365738" y="218927"/>
                  </a:cubicBezTo>
                  <a:cubicBezTo>
                    <a:pt x="387631" y="220215"/>
                    <a:pt x="378616" y="224079"/>
                    <a:pt x="392782" y="233093"/>
                  </a:cubicBezTo>
                  <a:cubicBezTo>
                    <a:pt x="406948" y="242108"/>
                    <a:pt x="400509" y="245971"/>
                    <a:pt x="400509" y="245971"/>
                  </a:cubicBezTo>
                  <a:cubicBezTo>
                    <a:pt x="400509" y="245971"/>
                    <a:pt x="417250" y="279454"/>
                    <a:pt x="436567" y="288469"/>
                  </a:cubicBezTo>
                  <a:cubicBezTo>
                    <a:pt x="455884" y="297484"/>
                    <a:pt x="468763" y="300059"/>
                    <a:pt x="499670" y="306498"/>
                  </a:cubicBezTo>
                  <a:cubicBezTo>
                    <a:pt x="530577" y="312937"/>
                    <a:pt x="498382" y="288469"/>
                    <a:pt x="494519" y="284605"/>
                  </a:cubicBezTo>
                  <a:cubicBezTo>
                    <a:pt x="490655" y="280742"/>
                    <a:pt x="477777" y="270440"/>
                    <a:pt x="462323" y="258849"/>
                  </a:cubicBezTo>
                  <a:cubicBezTo>
                    <a:pt x="446870" y="247259"/>
                    <a:pt x="459748" y="248547"/>
                    <a:pt x="453309" y="236957"/>
                  </a:cubicBezTo>
                  <a:cubicBezTo>
                    <a:pt x="446870" y="225366"/>
                    <a:pt x="423689" y="207337"/>
                    <a:pt x="419826" y="197035"/>
                  </a:cubicBezTo>
                  <a:cubicBezTo>
                    <a:pt x="415963" y="186732"/>
                    <a:pt x="441719" y="191883"/>
                    <a:pt x="441719" y="179005"/>
                  </a:cubicBezTo>
                  <a:cubicBezTo>
                    <a:pt x="441719" y="166127"/>
                    <a:pt x="413387" y="166127"/>
                    <a:pt x="413387" y="162264"/>
                  </a:cubicBezTo>
                  <a:cubicBezTo>
                    <a:pt x="413387" y="158400"/>
                    <a:pt x="401796" y="150674"/>
                    <a:pt x="392782" y="150674"/>
                  </a:cubicBezTo>
                  <a:cubicBezTo>
                    <a:pt x="383767" y="150674"/>
                    <a:pt x="383767" y="148098"/>
                    <a:pt x="383767" y="132644"/>
                  </a:cubicBezTo>
                  <a:cubicBezTo>
                    <a:pt x="383767" y="117190"/>
                    <a:pt x="376040" y="112039"/>
                    <a:pt x="360586" y="103025"/>
                  </a:cubicBezTo>
                  <a:close/>
                </a:path>
              </a:pathLst>
            </a:custGeom>
            <a:grpFill/>
            <a:ln w="1286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grpSp>
        <p:nvGrpSpPr>
          <p:cNvPr id="66" name="Group 65">
            <a:extLst>
              <a:ext uri="{FF2B5EF4-FFF2-40B4-BE49-F238E27FC236}">
                <a16:creationId xmlns:a16="http://schemas.microsoft.com/office/drawing/2014/main" id="{3A716D61-E9FC-4631-80AF-1F2C4E329F76}"/>
              </a:ext>
            </a:extLst>
          </p:cNvPr>
          <p:cNvGrpSpPr/>
          <p:nvPr/>
        </p:nvGrpSpPr>
        <p:grpSpPr>
          <a:xfrm>
            <a:off x="1267207" y="1292545"/>
            <a:ext cx="4251939" cy="2433598"/>
            <a:chOff x="1149464" y="1255223"/>
            <a:chExt cx="4251939" cy="2433598"/>
          </a:xfrm>
          <a:solidFill>
            <a:schemeClr val="accent2"/>
          </a:solidFill>
        </p:grpSpPr>
        <p:sp>
          <p:nvSpPr>
            <p:cNvPr id="19" name="Freeform: Shape 18">
              <a:extLst>
                <a:ext uri="{FF2B5EF4-FFF2-40B4-BE49-F238E27FC236}">
                  <a16:creationId xmlns:a16="http://schemas.microsoft.com/office/drawing/2014/main" id="{8EE9A7DD-7A45-4812-A0B7-C258077EA009}"/>
                </a:ext>
              </a:extLst>
            </p:cNvPr>
            <p:cNvSpPr/>
            <p:nvPr/>
          </p:nvSpPr>
          <p:spPr>
            <a:xfrm>
              <a:off x="3549319" y="1478717"/>
              <a:ext cx="62515" cy="15629"/>
            </a:xfrm>
            <a:custGeom>
              <a:avLst/>
              <a:gdLst>
                <a:gd name="connsiteX0" fmla="*/ 0 w 51512"/>
                <a:gd name="connsiteY0" fmla="*/ 21893 h 12878"/>
                <a:gd name="connsiteX1" fmla="*/ 29619 w 51512"/>
                <a:gd name="connsiteY1" fmla="*/ 21893 h 12878"/>
                <a:gd name="connsiteX2" fmla="*/ 52800 w 51512"/>
                <a:gd name="connsiteY2" fmla="*/ 20605 h 12878"/>
                <a:gd name="connsiteX3" fmla="*/ 48937 w 51512"/>
                <a:gd name="connsiteY3" fmla="*/ 0 h 12878"/>
                <a:gd name="connsiteX4" fmla="*/ 19317 w 51512"/>
                <a:gd name="connsiteY4" fmla="*/ 3863 h 12878"/>
                <a:gd name="connsiteX5" fmla="*/ 0 w 51512"/>
                <a:gd name="connsiteY5" fmla="*/ 21893 h 128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1512" h="12878">
                  <a:moveTo>
                    <a:pt x="0" y="21893"/>
                  </a:moveTo>
                  <a:cubicBezTo>
                    <a:pt x="0" y="21893"/>
                    <a:pt x="21893" y="20605"/>
                    <a:pt x="29619" y="21893"/>
                  </a:cubicBezTo>
                  <a:cubicBezTo>
                    <a:pt x="37346" y="23181"/>
                    <a:pt x="52800" y="20605"/>
                    <a:pt x="52800" y="20605"/>
                  </a:cubicBezTo>
                  <a:cubicBezTo>
                    <a:pt x="52800" y="20605"/>
                    <a:pt x="57951" y="0"/>
                    <a:pt x="48937" y="0"/>
                  </a:cubicBezTo>
                  <a:cubicBezTo>
                    <a:pt x="39922" y="0"/>
                    <a:pt x="19317" y="3863"/>
                    <a:pt x="19317" y="3863"/>
                  </a:cubicBezTo>
                  <a:lnTo>
                    <a:pt x="0" y="21893"/>
                  </a:lnTo>
                  <a:close/>
                </a:path>
              </a:pathLst>
            </a:custGeom>
            <a:grpFill/>
            <a:ln w="1286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65" name="Group 64">
              <a:extLst>
                <a:ext uri="{FF2B5EF4-FFF2-40B4-BE49-F238E27FC236}">
                  <a16:creationId xmlns:a16="http://schemas.microsoft.com/office/drawing/2014/main" id="{A2951308-AAAC-476B-9279-3DFFC2A660BC}"/>
                </a:ext>
              </a:extLst>
            </p:cNvPr>
            <p:cNvGrpSpPr/>
            <p:nvPr/>
          </p:nvGrpSpPr>
          <p:grpSpPr>
            <a:xfrm>
              <a:off x="1149464" y="1255223"/>
              <a:ext cx="4251939" cy="2433598"/>
              <a:chOff x="1149464" y="1255223"/>
              <a:chExt cx="4251939" cy="2433598"/>
            </a:xfrm>
            <a:grpFill/>
          </p:grpSpPr>
          <p:sp>
            <p:nvSpPr>
              <p:cNvPr id="11" name="Freeform: Shape 10">
                <a:extLst>
                  <a:ext uri="{FF2B5EF4-FFF2-40B4-BE49-F238E27FC236}">
                    <a16:creationId xmlns:a16="http://schemas.microsoft.com/office/drawing/2014/main" id="{05D125FB-73DB-4EF6-9AC8-C0E0321AB5B3}"/>
                  </a:ext>
                </a:extLst>
              </p:cNvPr>
              <p:cNvSpPr/>
              <p:nvPr/>
            </p:nvSpPr>
            <p:spPr>
              <a:xfrm>
                <a:off x="2778480" y="1507454"/>
                <a:ext cx="312579" cy="93773"/>
              </a:xfrm>
              <a:custGeom>
                <a:avLst/>
                <a:gdLst>
                  <a:gd name="connsiteX0" fmla="*/ 37620 w 257561"/>
                  <a:gd name="connsiteY0" fmla="*/ 71618 h 77268"/>
                  <a:gd name="connsiteX1" fmla="*/ 71103 w 257561"/>
                  <a:gd name="connsiteY1" fmla="*/ 88359 h 77268"/>
                  <a:gd name="connsiteX2" fmla="*/ 117464 w 257561"/>
                  <a:gd name="connsiteY2" fmla="*/ 66467 h 77268"/>
                  <a:gd name="connsiteX3" fmla="*/ 239806 w 257561"/>
                  <a:gd name="connsiteY3" fmla="*/ 35559 h 77268"/>
                  <a:gd name="connsiteX4" fmla="*/ 257835 w 257561"/>
                  <a:gd name="connsiteY4" fmla="*/ 23969 h 77268"/>
                  <a:gd name="connsiteX5" fmla="*/ 241094 w 257561"/>
                  <a:gd name="connsiteY5" fmla="*/ 788 h 77268"/>
                  <a:gd name="connsiteX6" fmla="*/ 198596 w 257561"/>
                  <a:gd name="connsiteY6" fmla="*/ 8515 h 77268"/>
                  <a:gd name="connsiteX7" fmla="*/ 127767 w 257561"/>
                  <a:gd name="connsiteY7" fmla="*/ 4652 h 77268"/>
                  <a:gd name="connsiteX8" fmla="*/ 111025 w 257561"/>
                  <a:gd name="connsiteY8" fmla="*/ 13667 h 77268"/>
                  <a:gd name="connsiteX9" fmla="*/ 94284 w 257561"/>
                  <a:gd name="connsiteY9" fmla="*/ 27832 h 77268"/>
                  <a:gd name="connsiteX10" fmla="*/ 59513 w 257561"/>
                  <a:gd name="connsiteY10" fmla="*/ 40710 h 77268"/>
                  <a:gd name="connsiteX11" fmla="*/ 6713 w 257561"/>
                  <a:gd name="connsiteY11" fmla="*/ 61315 h 77268"/>
                  <a:gd name="connsiteX12" fmla="*/ 37620 w 257561"/>
                  <a:gd name="connsiteY12" fmla="*/ 71618 h 7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57561" h="77268">
                    <a:moveTo>
                      <a:pt x="37620" y="71618"/>
                    </a:moveTo>
                    <a:cubicBezTo>
                      <a:pt x="37620" y="71618"/>
                      <a:pt x="60801" y="88359"/>
                      <a:pt x="71103" y="88359"/>
                    </a:cubicBezTo>
                    <a:cubicBezTo>
                      <a:pt x="80118" y="88359"/>
                      <a:pt x="83981" y="87072"/>
                      <a:pt x="117464" y="66467"/>
                    </a:cubicBezTo>
                    <a:cubicBezTo>
                      <a:pt x="150947" y="45862"/>
                      <a:pt x="234655" y="35559"/>
                      <a:pt x="239806" y="35559"/>
                    </a:cubicBezTo>
                    <a:lnTo>
                      <a:pt x="257835" y="23969"/>
                    </a:lnTo>
                    <a:cubicBezTo>
                      <a:pt x="257835" y="23969"/>
                      <a:pt x="246245" y="3364"/>
                      <a:pt x="241094" y="788"/>
                    </a:cubicBezTo>
                    <a:cubicBezTo>
                      <a:pt x="235943" y="-3075"/>
                      <a:pt x="211474" y="8515"/>
                      <a:pt x="198596" y="8515"/>
                    </a:cubicBezTo>
                    <a:cubicBezTo>
                      <a:pt x="185718" y="8515"/>
                      <a:pt x="149660" y="8515"/>
                      <a:pt x="127767" y="4652"/>
                    </a:cubicBezTo>
                    <a:cubicBezTo>
                      <a:pt x="105874" y="788"/>
                      <a:pt x="114889" y="5940"/>
                      <a:pt x="111025" y="13667"/>
                    </a:cubicBezTo>
                    <a:cubicBezTo>
                      <a:pt x="107162" y="21393"/>
                      <a:pt x="109738" y="21393"/>
                      <a:pt x="94284" y="27832"/>
                    </a:cubicBezTo>
                    <a:cubicBezTo>
                      <a:pt x="80118" y="35559"/>
                      <a:pt x="73679" y="32984"/>
                      <a:pt x="59513" y="40710"/>
                    </a:cubicBezTo>
                    <a:cubicBezTo>
                      <a:pt x="45347" y="48437"/>
                      <a:pt x="32469" y="58740"/>
                      <a:pt x="6713" y="61315"/>
                    </a:cubicBezTo>
                    <a:cubicBezTo>
                      <a:pt x="-19043" y="61315"/>
                      <a:pt x="37620" y="71618"/>
                      <a:pt x="37620" y="71618"/>
                    </a:cubicBezTo>
                    <a:close/>
                  </a:path>
                </a:pathLst>
              </a:custGeom>
              <a:grpFill/>
              <a:ln w="1286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4" name="Freeform: Shape 13">
                <a:extLst>
                  <a:ext uri="{FF2B5EF4-FFF2-40B4-BE49-F238E27FC236}">
                    <a16:creationId xmlns:a16="http://schemas.microsoft.com/office/drawing/2014/main" id="{D7BB1D97-1FDE-412B-91D5-7A9AA5FCBF67}"/>
                  </a:ext>
                </a:extLst>
              </p:cNvPr>
              <p:cNvSpPr/>
              <p:nvPr/>
            </p:nvSpPr>
            <p:spPr>
              <a:xfrm>
                <a:off x="3341454" y="1517680"/>
                <a:ext cx="156289" cy="78144"/>
              </a:xfrm>
              <a:custGeom>
                <a:avLst/>
                <a:gdLst>
                  <a:gd name="connsiteX0" fmla="*/ 0 w 128780"/>
                  <a:gd name="connsiteY0" fmla="*/ 46451 h 64390"/>
                  <a:gd name="connsiteX1" fmla="*/ 21893 w 128780"/>
                  <a:gd name="connsiteY1" fmla="*/ 58041 h 64390"/>
                  <a:gd name="connsiteX2" fmla="*/ 33483 w 128780"/>
                  <a:gd name="connsiteY2" fmla="*/ 76071 h 64390"/>
                  <a:gd name="connsiteX3" fmla="*/ 55376 w 128780"/>
                  <a:gd name="connsiteY3" fmla="*/ 64480 h 64390"/>
                  <a:gd name="connsiteX4" fmla="*/ 91434 w 128780"/>
                  <a:gd name="connsiteY4" fmla="*/ 59329 h 64390"/>
                  <a:gd name="connsiteX5" fmla="*/ 95298 w 128780"/>
                  <a:gd name="connsiteY5" fmla="*/ 29709 h 64390"/>
                  <a:gd name="connsiteX6" fmla="*/ 112039 w 128780"/>
                  <a:gd name="connsiteY6" fmla="*/ 29709 h 64390"/>
                  <a:gd name="connsiteX7" fmla="*/ 130069 w 128780"/>
                  <a:gd name="connsiteY7" fmla="*/ 2665 h 64390"/>
                  <a:gd name="connsiteX8" fmla="*/ 94010 w 128780"/>
                  <a:gd name="connsiteY8" fmla="*/ 10392 h 64390"/>
                  <a:gd name="connsiteX9" fmla="*/ 66966 w 128780"/>
                  <a:gd name="connsiteY9" fmla="*/ 10392 h 64390"/>
                  <a:gd name="connsiteX10" fmla="*/ 50224 w 128780"/>
                  <a:gd name="connsiteY10" fmla="*/ 19407 h 64390"/>
                  <a:gd name="connsiteX11" fmla="*/ 42498 w 128780"/>
                  <a:gd name="connsiteY11" fmla="*/ 40012 h 64390"/>
                  <a:gd name="connsiteX12" fmla="*/ 25756 w 128780"/>
                  <a:gd name="connsiteY12" fmla="*/ 32285 h 64390"/>
                  <a:gd name="connsiteX13" fmla="*/ 0 w 128780"/>
                  <a:gd name="connsiteY13" fmla="*/ 46451 h 64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8780" h="64390">
                    <a:moveTo>
                      <a:pt x="0" y="46451"/>
                    </a:moveTo>
                    <a:lnTo>
                      <a:pt x="21893" y="58041"/>
                    </a:lnTo>
                    <a:cubicBezTo>
                      <a:pt x="21893" y="58041"/>
                      <a:pt x="10303" y="76071"/>
                      <a:pt x="33483" y="76071"/>
                    </a:cubicBezTo>
                    <a:cubicBezTo>
                      <a:pt x="55376" y="76071"/>
                      <a:pt x="55376" y="64480"/>
                      <a:pt x="55376" y="64480"/>
                    </a:cubicBezTo>
                    <a:cubicBezTo>
                      <a:pt x="55376" y="64480"/>
                      <a:pt x="82420" y="60617"/>
                      <a:pt x="91434" y="59329"/>
                    </a:cubicBezTo>
                    <a:cubicBezTo>
                      <a:pt x="100449" y="58041"/>
                      <a:pt x="95298" y="29709"/>
                      <a:pt x="95298" y="29709"/>
                    </a:cubicBezTo>
                    <a:lnTo>
                      <a:pt x="112039" y="29709"/>
                    </a:lnTo>
                    <a:cubicBezTo>
                      <a:pt x="112039" y="29709"/>
                      <a:pt x="133932" y="11680"/>
                      <a:pt x="130069" y="2665"/>
                    </a:cubicBezTo>
                    <a:cubicBezTo>
                      <a:pt x="126205" y="-6349"/>
                      <a:pt x="103025" y="10392"/>
                      <a:pt x="94010" y="10392"/>
                    </a:cubicBezTo>
                    <a:cubicBezTo>
                      <a:pt x="84995" y="10392"/>
                      <a:pt x="66966" y="10392"/>
                      <a:pt x="66966" y="10392"/>
                    </a:cubicBezTo>
                    <a:lnTo>
                      <a:pt x="50224" y="19407"/>
                    </a:lnTo>
                    <a:lnTo>
                      <a:pt x="42498" y="40012"/>
                    </a:lnTo>
                    <a:cubicBezTo>
                      <a:pt x="42498" y="40012"/>
                      <a:pt x="42498" y="40012"/>
                      <a:pt x="25756" y="32285"/>
                    </a:cubicBezTo>
                    <a:cubicBezTo>
                      <a:pt x="9015" y="24558"/>
                      <a:pt x="0" y="46451"/>
                      <a:pt x="0" y="46451"/>
                    </a:cubicBezTo>
                    <a:close/>
                  </a:path>
                </a:pathLst>
              </a:custGeom>
              <a:grpFill/>
              <a:ln w="1286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6" name="Freeform: Shape 15">
                <a:extLst>
                  <a:ext uri="{FF2B5EF4-FFF2-40B4-BE49-F238E27FC236}">
                    <a16:creationId xmlns:a16="http://schemas.microsoft.com/office/drawing/2014/main" id="{FF3FA551-B2AD-4CAC-8EC5-030C4B348D85}"/>
                  </a:ext>
                </a:extLst>
              </p:cNvPr>
              <p:cNvSpPr/>
              <p:nvPr/>
            </p:nvSpPr>
            <p:spPr>
              <a:xfrm>
                <a:off x="3591516" y="1527167"/>
                <a:ext cx="531384" cy="359465"/>
              </a:xfrm>
              <a:custGeom>
                <a:avLst/>
                <a:gdLst>
                  <a:gd name="connsiteX0" fmla="*/ 419825 w 437854"/>
                  <a:gd name="connsiteY0" fmla="*/ 194459 h 296195"/>
                  <a:gd name="connsiteX1" fmla="*/ 431416 w 437854"/>
                  <a:gd name="connsiteY1" fmla="*/ 168703 h 296195"/>
                  <a:gd name="connsiteX2" fmla="*/ 379903 w 437854"/>
                  <a:gd name="connsiteY2" fmla="*/ 141659 h 296195"/>
                  <a:gd name="connsiteX3" fmla="*/ 332255 w 437854"/>
                  <a:gd name="connsiteY3" fmla="*/ 128781 h 296195"/>
                  <a:gd name="connsiteX4" fmla="*/ 374752 w 437854"/>
                  <a:gd name="connsiteY4" fmla="*/ 119766 h 296195"/>
                  <a:gd name="connsiteX5" fmla="*/ 383767 w 437854"/>
                  <a:gd name="connsiteY5" fmla="*/ 105600 h 296195"/>
                  <a:gd name="connsiteX6" fmla="*/ 337406 w 437854"/>
                  <a:gd name="connsiteY6" fmla="*/ 91434 h 296195"/>
                  <a:gd name="connsiteX7" fmla="*/ 323240 w 437854"/>
                  <a:gd name="connsiteY7" fmla="*/ 77268 h 296195"/>
                  <a:gd name="connsiteX8" fmla="*/ 318089 w 437854"/>
                  <a:gd name="connsiteY8" fmla="*/ 60527 h 296195"/>
                  <a:gd name="connsiteX9" fmla="*/ 292332 w 437854"/>
                  <a:gd name="connsiteY9" fmla="*/ 47649 h 296195"/>
                  <a:gd name="connsiteX10" fmla="*/ 271727 w 437854"/>
                  <a:gd name="connsiteY10" fmla="*/ 34771 h 296195"/>
                  <a:gd name="connsiteX11" fmla="*/ 280742 w 437854"/>
                  <a:gd name="connsiteY11" fmla="*/ 21893 h 296195"/>
                  <a:gd name="connsiteX12" fmla="*/ 218927 w 437854"/>
                  <a:gd name="connsiteY12" fmla="*/ 7727 h 296195"/>
                  <a:gd name="connsiteX13" fmla="*/ 217640 w 437854"/>
                  <a:gd name="connsiteY13" fmla="*/ 33483 h 296195"/>
                  <a:gd name="connsiteX14" fmla="*/ 239532 w 437854"/>
                  <a:gd name="connsiteY14" fmla="*/ 42498 h 296195"/>
                  <a:gd name="connsiteX15" fmla="*/ 213776 w 437854"/>
                  <a:gd name="connsiteY15" fmla="*/ 43785 h 296195"/>
                  <a:gd name="connsiteX16" fmla="*/ 169991 w 437854"/>
                  <a:gd name="connsiteY16" fmla="*/ 47649 h 296195"/>
                  <a:gd name="connsiteX17" fmla="*/ 184157 w 437854"/>
                  <a:gd name="connsiteY17" fmla="*/ 36059 h 296195"/>
                  <a:gd name="connsiteX18" fmla="*/ 198322 w 437854"/>
                  <a:gd name="connsiteY18" fmla="*/ 23181 h 296195"/>
                  <a:gd name="connsiteX19" fmla="*/ 198322 w 437854"/>
                  <a:gd name="connsiteY19" fmla="*/ 10302 h 296195"/>
                  <a:gd name="connsiteX20" fmla="*/ 163552 w 437854"/>
                  <a:gd name="connsiteY20" fmla="*/ 11590 h 296195"/>
                  <a:gd name="connsiteX21" fmla="*/ 133932 w 437854"/>
                  <a:gd name="connsiteY21" fmla="*/ 12878 h 296195"/>
                  <a:gd name="connsiteX22" fmla="*/ 113327 w 437854"/>
                  <a:gd name="connsiteY22" fmla="*/ 20605 h 296195"/>
                  <a:gd name="connsiteX23" fmla="*/ 130069 w 437854"/>
                  <a:gd name="connsiteY23" fmla="*/ 0 h 296195"/>
                  <a:gd name="connsiteX24" fmla="*/ 106888 w 437854"/>
                  <a:gd name="connsiteY24" fmla="*/ 14166 h 296195"/>
                  <a:gd name="connsiteX25" fmla="*/ 92722 w 437854"/>
                  <a:gd name="connsiteY25" fmla="*/ 70829 h 296195"/>
                  <a:gd name="connsiteX26" fmla="*/ 72117 w 437854"/>
                  <a:gd name="connsiteY26" fmla="*/ 47649 h 296195"/>
                  <a:gd name="connsiteX27" fmla="*/ 90147 w 437854"/>
                  <a:gd name="connsiteY27" fmla="*/ 30907 h 296195"/>
                  <a:gd name="connsiteX28" fmla="*/ 72117 w 437854"/>
                  <a:gd name="connsiteY28" fmla="*/ 9015 h 296195"/>
                  <a:gd name="connsiteX29" fmla="*/ 28332 w 437854"/>
                  <a:gd name="connsiteY29" fmla="*/ 32195 h 296195"/>
                  <a:gd name="connsiteX30" fmla="*/ 2576 w 437854"/>
                  <a:gd name="connsiteY30" fmla="*/ 45073 h 296195"/>
                  <a:gd name="connsiteX31" fmla="*/ 1288 w 437854"/>
                  <a:gd name="connsiteY31" fmla="*/ 66966 h 296195"/>
                  <a:gd name="connsiteX32" fmla="*/ 34771 w 437854"/>
                  <a:gd name="connsiteY32" fmla="*/ 68254 h 296195"/>
                  <a:gd name="connsiteX33" fmla="*/ 0 w 437854"/>
                  <a:gd name="connsiteY33" fmla="*/ 77268 h 296195"/>
                  <a:gd name="connsiteX34" fmla="*/ 1288 w 437854"/>
                  <a:gd name="connsiteY34" fmla="*/ 90147 h 296195"/>
                  <a:gd name="connsiteX35" fmla="*/ 28332 w 437854"/>
                  <a:gd name="connsiteY35" fmla="*/ 90147 h 296195"/>
                  <a:gd name="connsiteX36" fmla="*/ 99161 w 437854"/>
                  <a:gd name="connsiteY36" fmla="*/ 97873 h 296195"/>
                  <a:gd name="connsiteX37" fmla="*/ 159688 w 437854"/>
                  <a:gd name="connsiteY37" fmla="*/ 97873 h 296195"/>
                  <a:gd name="connsiteX38" fmla="*/ 176430 w 437854"/>
                  <a:gd name="connsiteY38" fmla="*/ 84995 h 296195"/>
                  <a:gd name="connsiteX39" fmla="*/ 218927 w 437854"/>
                  <a:gd name="connsiteY39" fmla="*/ 112039 h 296195"/>
                  <a:gd name="connsiteX40" fmla="*/ 248547 w 437854"/>
                  <a:gd name="connsiteY40" fmla="*/ 146810 h 296195"/>
                  <a:gd name="connsiteX41" fmla="*/ 221503 w 437854"/>
                  <a:gd name="connsiteY41" fmla="*/ 169991 h 296195"/>
                  <a:gd name="connsiteX42" fmla="*/ 191883 w 437854"/>
                  <a:gd name="connsiteY42" fmla="*/ 199610 h 296195"/>
                  <a:gd name="connsiteX43" fmla="*/ 177718 w 437854"/>
                  <a:gd name="connsiteY43" fmla="*/ 211201 h 296195"/>
                  <a:gd name="connsiteX44" fmla="*/ 131356 w 437854"/>
                  <a:gd name="connsiteY44" fmla="*/ 206049 h 296195"/>
                  <a:gd name="connsiteX45" fmla="*/ 104312 w 437854"/>
                  <a:gd name="connsiteY45" fmla="*/ 215064 h 296195"/>
                  <a:gd name="connsiteX46" fmla="*/ 90147 w 437854"/>
                  <a:gd name="connsiteY46" fmla="*/ 244684 h 296195"/>
                  <a:gd name="connsiteX47" fmla="*/ 117190 w 437854"/>
                  <a:gd name="connsiteY47" fmla="*/ 239532 h 296195"/>
                  <a:gd name="connsiteX48" fmla="*/ 186732 w 437854"/>
                  <a:gd name="connsiteY48" fmla="*/ 257562 h 296195"/>
                  <a:gd name="connsiteX49" fmla="*/ 226654 w 437854"/>
                  <a:gd name="connsiteY49" fmla="*/ 292332 h 296195"/>
                  <a:gd name="connsiteX50" fmla="*/ 269152 w 437854"/>
                  <a:gd name="connsiteY50" fmla="*/ 305211 h 296195"/>
                  <a:gd name="connsiteX51" fmla="*/ 273015 w 437854"/>
                  <a:gd name="connsiteY51" fmla="*/ 279454 h 296195"/>
                  <a:gd name="connsiteX52" fmla="*/ 276879 w 437854"/>
                  <a:gd name="connsiteY52" fmla="*/ 262713 h 296195"/>
                  <a:gd name="connsiteX53" fmla="*/ 316801 w 437854"/>
                  <a:gd name="connsiteY53" fmla="*/ 271728 h 296195"/>
                  <a:gd name="connsiteX54" fmla="*/ 329679 w 437854"/>
                  <a:gd name="connsiteY54" fmla="*/ 231805 h 296195"/>
                  <a:gd name="connsiteX55" fmla="*/ 307786 w 437854"/>
                  <a:gd name="connsiteY55" fmla="*/ 198322 h 296195"/>
                  <a:gd name="connsiteX56" fmla="*/ 329679 w 437854"/>
                  <a:gd name="connsiteY56" fmla="*/ 184157 h 296195"/>
                  <a:gd name="connsiteX57" fmla="*/ 364450 w 437854"/>
                  <a:gd name="connsiteY57" fmla="*/ 211201 h 296195"/>
                  <a:gd name="connsiteX58" fmla="*/ 385055 w 437854"/>
                  <a:gd name="connsiteY58" fmla="*/ 215064 h 296195"/>
                  <a:gd name="connsiteX59" fmla="*/ 419825 w 437854"/>
                  <a:gd name="connsiteY59" fmla="*/ 194459 h 2961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437854" h="296195">
                    <a:moveTo>
                      <a:pt x="419825" y="194459"/>
                    </a:moveTo>
                    <a:cubicBezTo>
                      <a:pt x="450733" y="193171"/>
                      <a:pt x="463611" y="182869"/>
                      <a:pt x="431416" y="168703"/>
                    </a:cubicBezTo>
                    <a:cubicBezTo>
                      <a:pt x="397933" y="154537"/>
                      <a:pt x="404372" y="151961"/>
                      <a:pt x="379903" y="141659"/>
                    </a:cubicBezTo>
                    <a:cubicBezTo>
                      <a:pt x="356723" y="130069"/>
                      <a:pt x="333542" y="140371"/>
                      <a:pt x="332255" y="128781"/>
                    </a:cubicBezTo>
                    <a:cubicBezTo>
                      <a:pt x="330967" y="117191"/>
                      <a:pt x="374752" y="119766"/>
                      <a:pt x="374752" y="119766"/>
                    </a:cubicBezTo>
                    <a:cubicBezTo>
                      <a:pt x="374752" y="119766"/>
                      <a:pt x="408235" y="106888"/>
                      <a:pt x="383767" y="105600"/>
                    </a:cubicBezTo>
                    <a:cubicBezTo>
                      <a:pt x="360586" y="104312"/>
                      <a:pt x="315513" y="91434"/>
                      <a:pt x="337406" y="91434"/>
                    </a:cubicBezTo>
                    <a:cubicBezTo>
                      <a:pt x="359298" y="91434"/>
                      <a:pt x="323240" y="77268"/>
                      <a:pt x="323240" y="77268"/>
                    </a:cubicBezTo>
                    <a:lnTo>
                      <a:pt x="318089" y="60527"/>
                    </a:lnTo>
                    <a:cubicBezTo>
                      <a:pt x="318089" y="60527"/>
                      <a:pt x="284606" y="51512"/>
                      <a:pt x="292332" y="47649"/>
                    </a:cubicBezTo>
                    <a:cubicBezTo>
                      <a:pt x="300059" y="43785"/>
                      <a:pt x="265288" y="36059"/>
                      <a:pt x="271727" y="34771"/>
                    </a:cubicBezTo>
                    <a:cubicBezTo>
                      <a:pt x="279454" y="33483"/>
                      <a:pt x="285893" y="21893"/>
                      <a:pt x="280742" y="21893"/>
                    </a:cubicBezTo>
                    <a:cubicBezTo>
                      <a:pt x="275591" y="21893"/>
                      <a:pt x="242108" y="5151"/>
                      <a:pt x="218927" y="7727"/>
                    </a:cubicBezTo>
                    <a:cubicBezTo>
                      <a:pt x="195747" y="9015"/>
                      <a:pt x="207337" y="33483"/>
                      <a:pt x="217640" y="33483"/>
                    </a:cubicBezTo>
                    <a:cubicBezTo>
                      <a:pt x="226654" y="33483"/>
                      <a:pt x="239532" y="42498"/>
                      <a:pt x="239532" y="42498"/>
                    </a:cubicBezTo>
                    <a:cubicBezTo>
                      <a:pt x="239532" y="42498"/>
                      <a:pt x="218927" y="43785"/>
                      <a:pt x="213776" y="43785"/>
                    </a:cubicBezTo>
                    <a:cubicBezTo>
                      <a:pt x="208625" y="43785"/>
                      <a:pt x="169991" y="47649"/>
                      <a:pt x="169991" y="47649"/>
                    </a:cubicBezTo>
                    <a:lnTo>
                      <a:pt x="184157" y="36059"/>
                    </a:lnTo>
                    <a:lnTo>
                      <a:pt x="198322" y="23181"/>
                    </a:lnTo>
                    <a:lnTo>
                      <a:pt x="198322" y="10302"/>
                    </a:lnTo>
                    <a:lnTo>
                      <a:pt x="163552" y="11590"/>
                    </a:lnTo>
                    <a:lnTo>
                      <a:pt x="133932" y="12878"/>
                    </a:lnTo>
                    <a:lnTo>
                      <a:pt x="113327" y="20605"/>
                    </a:lnTo>
                    <a:lnTo>
                      <a:pt x="130069" y="0"/>
                    </a:lnTo>
                    <a:lnTo>
                      <a:pt x="106888" y="14166"/>
                    </a:lnTo>
                    <a:cubicBezTo>
                      <a:pt x="99161" y="18029"/>
                      <a:pt x="99161" y="70829"/>
                      <a:pt x="92722" y="70829"/>
                    </a:cubicBezTo>
                    <a:cubicBezTo>
                      <a:pt x="84995" y="70829"/>
                      <a:pt x="72117" y="47649"/>
                      <a:pt x="72117" y="47649"/>
                    </a:cubicBezTo>
                    <a:cubicBezTo>
                      <a:pt x="72117" y="47649"/>
                      <a:pt x="86283" y="36059"/>
                      <a:pt x="90147" y="30907"/>
                    </a:cubicBezTo>
                    <a:cubicBezTo>
                      <a:pt x="94010" y="25756"/>
                      <a:pt x="72117" y="9015"/>
                      <a:pt x="72117" y="9015"/>
                    </a:cubicBezTo>
                    <a:lnTo>
                      <a:pt x="28332" y="32195"/>
                    </a:lnTo>
                    <a:lnTo>
                      <a:pt x="2576" y="45073"/>
                    </a:lnTo>
                    <a:lnTo>
                      <a:pt x="1288" y="66966"/>
                    </a:lnTo>
                    <a:lnTo>
                      <a:pt x="34771" y="68254"/>
                    </a:lnTo>
                    <a:lnTo>
                      <a:pt x="0" y="77268"/>
                    </a:lnTo>
                    <a:lnTo>
                      <a:pt x="1288" y="90147"/>
                    </a:lnTo>
                    <a:lnTo>
                      <a:pt x="28332" y="90147"/>
                    </a:lnTo>
                    <a:cubicBezTo>
                      <a:pt x="28332" y="90147"/>
                      <a:pt x="68254" y="97873"/>
                      <a:pt x="99161" y="97873"/>
                    </a:cubicBezTo>
                    <a:cubicBezTo>
                      <a:pt x="130069" y="97873"/>
                      <a:pt x="159688" y="97873"/>
                      <a:pt x="159688" y="97873"/>
                    </a:cubicBezTo>
                    <a:lnTo>
                      <a:pt x="176430" y="84995"/>
                    </a:lnTo>
                    <a:cubicBezTo>
                      <a:pt x="176430" y="84995"/>
                      <a:pt x="215064" y="97873"/>
                      <a:pt x="218927" y="112039"/>
                    </a:cubicBezTo>
                    <a:cubicBezTo>
                      <a:pt x="222791" y="126205"/>
                      <a:pt x="248547" y="133932"/>
                      <a:pt x="248547" y="146810"/>
                    </a:cubicBezTo>
                    <a:cubicBezTo>
                      <a:pt x="248547" y="159688"/>
                      <a:pt x="236957" y="168703"/>
                      <a:pt x="221503" y="169991"/>
                    </a:cubicBezTo>
                    <a:cubicBezTo>
                      <a:pt x="204761" y="171279"/>
                      <a:pt x="191883" y="199610"/>
                      <a:pt x="191883" y="199610"/>
                    </a:cubicBezTo>
                    <a:cubicBezTo>
                      <a:pt x="191883" y="199610"/>
                      <a:pt x="190596" y="211201"/>
                      <a:pt x="177718" y="211201"/>
                    </a:cubicBezTo>
                    <a:cubicBezTo>
                      <a:pt x="164840" y="211201"/>
                      <a:pt x="141659" y="202186"/>
                      <a:pt x="131356" y="206049"/>
                    </a:cubicBezTo>
                    <a:cubicBezTo>
                      <a:pt x="122342" y="209913"/>
                      <a:pt x="104312" y="215064"/>
                      <a:pt x="104312" y="215064"/>
                    </a:cubicBezTo>
                    <a:cubicBezTo>
                      <a:pt x="104312" y="215064"/>
                      <a:pt x="69542" y="244684"/>
                      <a:pt x="90147" y="244684"/>
                    </a:cubicBezTo>
                    <a:cubicBezTo>
                      <a:pt x="110751" y="244684"/>
                      <a:pt x="104312" y="239532"/>
                      <a:pt x="117190" y="239532"/>
                    </a:cubicBezTo>
                    <a:cubicBezTo>
                      <a:pt x="130069" y="239532"/>
                      <a:pt x="182869" y="226654"/>
                      <a:pt x="186732" y="257562"/>
                    </a:cubicBezTo>
                    <a:cubicBezTo>
                      <a:pt x="190596" y="288469"/>
                      <a:pt x="216352" y="291045"/>
                      <a:pt x="226654" y="292332"/>
                    </a:cubicBezTo>
                    <a:cubicBezTo>
                      <a:pt x="238245" y="293620"/>
                      <a:pt x="269152" y="310362"/>
                      <a:pt x="269152" y="305211"/>
                    </a:cubicBezTo>
                    <a:cubicBezTo>
                      <a:pt x="269152" y="300059"/>
                      <a:pt x="296196" y="303923"/>
                      <a:pt x="273015" y="279454"/>
                    </a:cubicBezTo>
                    <a:cubicBezTo>
                      <a:pt x="249835" y="256274"/>
                      <a:pt x="264001" y="245971"/>
                      <a:pt x="276879" y="262713"/>
                    </a:cubicBezTo>
                    <a:cubicBezTo>
                      <a:pt x="289757" y="279454"/>
                      <a:pt x="306498" y="289757"/>
                      <a:pt x="316801" y="271728"/>
                    </a:cubicBezTo>
                    <a:cubicBezTo>
                      <a:pt x="328391" y="253698"/>
                      <a:pt x="351572" y="254986"/>
                      <a:pt x="329679" y="231805"/>
                    </a:cubicBezTo>
                    <a:cubicBezTo>
                      <a:pt x="307786" y="208625"/>
                      <a:pt x="307786" y="198322"/>
                      <a:pt x="307786" y="198322"/>
                    </a:cubicBezTo>
                    <a:cubicBezTo>
                      <a:pt x="307786" y="198322"/>
                      <a:pt x="320664" y="184157"/>
                      <a:pt x="329679" y="184157"/>
                    </a:cubicBezTo>
                    <a:cubicBezTo>
                      <a:pt x="338694" y="184157"/>
                      <a:pt x="360586" y="200898"/>
                      <a:pt x="364450" y="211201"/>
                    </a:cubicBezTo>
                    <a:cubicBezTo>
                      <a:pt x="368313" y="222791"/>
                      <a:pt x="369601" y="225366"/>
                      <a:pt x="385055" y="215064"/>
                    </a:cubicBezTo>
                    <a:cubicBezTo>
                      <a:pt x="397933" y="204761"/>
                      <a:pt x="388918" y="195747"/>
                      <a:pt x="419825" y="194459"/>
                    </a:cubicBezTo>
                    <a:close/>
                  </a:path>
                </a:pathLst>
              </a:custGeom>
              <a:grpFill/>
              <a:ln w="1286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1" name="Freeform: Shape 20">
                <a:extLst>
                  <a:ext uri="{FF2B5EF4-FFF2-40B4-BE49-F238E27FC236}">
                    <a16:creationId xmlns:a16="http://schemas.microsoft.com/office/drawing/2014/main" id="{CA4E563F-FAB8-41BA-8B35-29C6D77CAD00}"/>
                  </a:ext>
                </a:extLst>
              </p:cNvPr>
              <p:cNvSpPr/>
              <p:nvPr/>
            </p:nvSpPr>
            <p:spPr>
              <a:xfrm>
                <a:off x="3874400" y="2256982"/>
                <a:ext cx="187547" cy="140661"/>
              </a:xfrm>
              <a:custGeom>
                <a:avLst/>
                <a:gdLst>
                  <a:gd name="connsiteX0" fmla="*/ 64390 w 154536"/>
                  <a:gd name="connsiteY0" fmla="*/ 33528 h 115902"/>
                  <a:gd name="connsiteX1" fmla="*/ 29620 w 154536"/>
                  <a:gd name="connsiteY1" fmla="*/ 64435 h 115902"/>
                  <a:gd name="connsiteX2" fmla="*/ 0 w 154536"/>
                  <a:gd name="connsiteY2" fmla="*/ 110796 h 115902"/>
                  <a:gd name="connsiteX3" fmla="*/ 43786 w 154536"/>
                  <a:gd name="connsiteY3" fmla="*/ 110796 h 115902"/>
                  <a:gd name="connsiteX4" fmla="*/ 108176 w 154536"/>
                  <a:gd name="connsiteY4" fmla="*/ 99206 h 115902"/>
                  <a:gd name="connsiteX5" fmla="*/ 112039 w 154536"/>
                  <a:gd name="connsiteY5" fmla="*/ 115947 h 115902"/>
                  <a:gd name="connsiteX6" fmla="*/ 130069 w 154536"/>
                  <a:gd name="connsiteY6" fmla="*/ 127538 h 115902"/>
                  <a:gd name="connsiteX7" fmla="*/ 150674 w 154536"/>
                  <a:gd name="connsiteY7" fmla="*/ 122386 h 115902"/>
                  <a:gd name="connsiteX8" fmla="*/ 159688 w 154536"/>
                  <a:gd name="connsiteY8" fmla="*/ 105645 h 115902"/>
                  <a:gd name="connsiteX9" fmla="*/ 155825 w 154536"/>
                  <a:gd name="connsiteY9" fmla="*/ 96630 h 115902"/>
                  <a:gd name="connsiteX10" fmla="*/ 155825 w 154536"/>
                  <a:gd name="connsiteY10" fmla="*/ 76025 h 115902"/>
                  <a:gd name="connsiteX11" fmla="*/ 157113 w 154536"/>
                  <a:gd name="connsiteY11" fmla="*/ 55420 h 115902"/>
                  <a:gd name="connsiteX12" fmla="*/ 123630 w 154536"/>
                  <a:gd name="connsiteY12" fmla="*/ 50269 h 115902"/>
                  <a:gd name="connsiteX13" fmla="*/ 105600 w 154536"/>
                  <a:gd name="connsiteY13" fmla="*/ 48981 h 115902"/>
                  <a:gd name="connsiteX14" fmla="*/ 118479 w 154536"/>
                  <a:gd name="connsiteY14" fmla="*/ 34815 h 115902"/>
                  <a:gd name="connsiteX15" fmla="*/ 91434 w 154536"/>
                  <a:gd name="connsiteY15" fmla="*/ 30952 h 115902"/>
                  <a:gd name="connsiteX16" fmla="*/ 130069 w 154536"/>
                  <a:gd name="connsiteY16" fmla="*/ 45 h 115902"/>
                  <a:gd name="connsiteX17" fmla="*/ 99161 w 154536"/>
                  <a:gd name="connsiteY17" fmla="*/ 1332 h 115902"/>
                  <a:gd name="connsiteX18" fmla="*/ 100449 w 154536"/>
                  <a:gd name="connsiteY18" fmla="*/ 5196 h 115902"/>
                  <a:gd name="connsiteX19" fmla="*/ 64390 w 154536"/>
                  <a:gd name="connsiteY19" fmla="*/ 33528 h 115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154536" h="115902">
                    <a:moveTo>
                      <a:pt x="64390" y="33528"/>
                    </a:moveTo>
                    <a:cubicBezTo>
                      <a:pt x="52800" y="50269"/>
                      <a:pt x="42498" y="60572"/>
                      <a:pt x="29620" y="64435"/>
                    </a:cubicBezTo>
                    <a:cubicBezTo>
                      <a:pt x="16742" y="68298"/>
                      <a:pt x="0" y="110796"/>
                      <a:pt x="0" y="110796"/>
                    </a:cubicBezTo>
                    <a:cubicBezTo>
                      <a:pt x="0" y="110796"/>
                      <a:pt x="0" y="110796"/>
                      <a:pt x="43786" y="110796"/>
                    </a:cubicBezTo>
                    <a:cubicBezTo>
                      <a:pt x="87571" y="110796"/>
                      <a:pt x="108176" y="99206"/>
                      <a:pt x="108176" y="99206"/>
                    </a:cubicBezTo>
                    <a:lnTo>
                      <a:pt x="112039" y="115947"/>
                    </a:lnTo>
                    <a:lnTo>
                      <a:pt x="130069" y="127538"/>
                    </a:lnTo>
                    <a:cubicBezTo>
                      <a:pt x="130069" y="127538"/>
                      <a:pt x="142947" y="127538"/>
                      <a:pt x="150674" y="122386"/>
                    </a:cubicBezTo>
                    <a:cubicBezTo>
                      <a:pt x="158400" y="117235"/>
                      <a:pt x="159688" y="105645"/>
                      <a:pt x="159688" y="105645"/>
                    </a:cubicBezTo>
                    <a:lnTo>
                      <a:pt x="155825" y="96630"/>
                    </a:lnTo>
                    <a:lnTo>
                      <a:pt x="155825" y="76025"/>
                    </a:lnTo>
                    <a:lnTo>
                      <a:pt x="157113" y="55420"/>
                    </a:lnTo>
                    <a:cubicBezTo>
                      <a:pt x="157113" y="55420"/>
                      <a:pt x="136508" y="43830"/>
                      <a:pt x="123630" y="50269"/>
                    </a:cubicBezTo>
                    <a:cubicBezTo>
                      <a:pt x="110752" y="55420"/>
                      <a:pt x="105600" y="48981"/>
                      <a:pt x="105600" y="48981"/>
                    </a:cubicBezTo>
                    <a:lnTo>
                      <a:pt x="118479" y="34815"/>
                    </a:lnTo>
                    <a:cubicBezTo>
                      <a:pt x="118479" y="34815"/>
                      <a:pt x="99161" y="28376"/>
                      <a:pt x="91434" y="30952"/>
                    </a:cubicBezTo>
                    <a:cubicBezTo>
                      <a:pt x="103025" y="25801"/>
                      <a:pt x="155825" y="-1243"/>
                      <a:pt x="130069" y="45"/>
                    </a:cubicBezTo>
                    <a:cubicBezTo>
                      <a:pt x="99161" y="1332"/>
                      <a:pt x="99161" y="1332"/>
                      <a:pt x="99161" y="1332"/>
                    </a:cubicBezTo>
                    <a:lnTo>
                      <a:pt x="100449" y="5196"/>
                    </a:lnTo>
                    <a:cubicBezTo>
                      <a:pt x="100449" y="3908"/>
                      <a:pt x="74693" y="16786"/>
                      <a:pt x="64390" y="33528"/>
                    </a:cubicBezTo>
                    <a:close/>
                  </a:path>
                </a:pathLst>
              </a:custGeom>
              <a:grpFill/>
              <a:ln w="1286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64" name="Group 63">
                <a:extLst>
                  <a:ext uri="{FF2B5EF4-FFF2-40B4-BE49-F238E27FC236}">
                    <a16:creationId xmlns:a16="http://schemas.microsoft.com/office/drawing/2014/main" id="{6B5A570B-5D0C-4134-998A-0C61529211A7}"/>
                  </a:ext>
                </a:extLst>
              </p:cNvPr>
              <p:cNvGrpSpPr/>
              <p:nvPr/>
            </p:nvGrpSpPr>
            <p:grpSpPr>
              <a:xfrm>
                <a:off x="1149464" y="1255223"/>
                <a:ext cx="4251939" cy="2433598"/>
                <a:chOff x="1149464" y="1255223"/>
                <a:chExt cx="4251939" cy="2433598"/>
              </a:xfrm>
              <a:grpFill/>
            </p:grpSpPr>
            <p:sp>
              <p:nvSpPr>
                <p:cNvPr id="10" name="Freeform: Shape 9">
                  <a:extLst>
                    <a:ext uri="{FF2B5EF4-FFF2-40B4-BE49-F238E27FC236}">
                      <a16:creationId xmlns:a16="http://schemas.microsoft.com/office/drawing/2014/main" id="{BB46596B-1A73-4246-9695-9128F14B5D0D}"/>
                    </a:ext>
                  </a:extLst>
                </p:cNvPr>
                <p:cNvSpPr/>
                <p:nvPr/>
              </p:nvSpPr>
              <p:spPr>
                <a:xfrm>
                  <a:off x="5005438" y="1754843"/>
                  <a:ext cx="234434" cy="93773"/>
                </a:xfrm>
                <a:custGeom>
                  <a:avLst/>
                  <a:gdLst>
                    <a:gd name="connsiteX0" fmla="*/ 49346 w 193171"/>
                    <a:gd name="connsiteY0" fmla="*/ 68671 h 77268"/>
                    <a:gd name="connsiteX1" fmla="*/ 84116 w 193171"/>
                    <a:gd name="connsiteY1" fmla="*/ 80261 h 77268"/>
                    <a:gd name="connsiteX2" fmla="*/ 109872 w 193171"/>
                    <a:gd name="connsiteY2" fmla="*/ 75110 h 77268"/>
                    <a:gd name="connsiteX3" fmla="*/ 162672 w 193171"/>
                    <a:gd name="connsiteY3" fmla="*/ 58368 h 77268"/>
                    <a:gd name="connsiteX4" fmla="*/ 205170 w 193171"/>
                    <a:gd name="connsiteY4" fmla="*/ 31324 h 77268"/>
                    <a:gd name="connsiteX5" fmla="*/ 152370 w 193171"/>
                    <a:gd name="connsiteY5" fmla="*/ 5568 h 77268"/>
                    <a:gd name="connsiteX6" fmla="*/ 122750 w 193171"/>
                    <a:gd name="connsiteY6" fmla="*/ 6856 h 77268"/>
                    <a:gd name="connsiteX7" fmla="*/ 93131 w 193171"/>
                    <a:gd name="connsiteY7" fmla="*/ 12007 h 77268"/>
                    <a:gd name="connsiteX8" fmla="*/ 62224 w 193171"/>
                    <a:gd name="connsiteY8" fmla="*/ 18446 h 77268"/>
                    <a:gd name="connsiteX9" fmla="*/ 49346 w 193171"/>
                    <a:gd name="connsiteY9" fmla="*/ 1705 h 77268"/>
                    <a:gd name="connsiteX10" fmla="*/ 409 w 193171"/>
                    <a:gd name="connsiteY10" fmla="*/ 22310 h 77268"/>
                    <a:gd name="connsiteX11" fmla="*/ 40331 w 193171"/>
                    <a:gd name="connsiteY11" fmla="*/ 21022 h 77268"/>
                    <a:gd name="connsiteX12" fmla="*/ 33892 w 193171"/>
                    <a:gd name="connsiteY12" fmla="*/ 28749 h 77268"/>
                    <a:gd name="connsiteX13" fmla="*/ 4272 w 193171"/>
                    <a:gd name="connsiteY13" fmla="*/ 42914 h 77268"/>
                    <a:gd name="connsiteX14" fmla="*/ 35180 w 193171"/>
                    <a:gd name="connsiteY14" fmla="*/ 50641 h 77268"/>
                    <a:gd name="connsiteX15" fmla="*/ 18438 w 193171"/>
                    <a:gd name="connsiteY15" fmla="*/ 64807 h 77268"/>
                    <a:gd name="connsiteX16" fmla="*/ 49346 w 193171"/>
                    <a:gd name="connsiteY16" fmla="*/ 68671 h 772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3171" h="77268">
                      <a:moveTo>
                        <a:pt x="49346" y="68671"/>
                      </a:moveTo>
                      <a:cubicBezTo>
                        <a:pt x="54497" y="73822"/>
                        <a:pt x="72526" y="80261"/>
                        <a:pt x="84116" y="80261"/>
                      </a:cubicBezTo>
                      <a:cubicBezTo>
                        <a:pt x="95706" y="80261"/>
                        <a:pt x="108585" y="80261"/>
                        <a:pt x="109872" y="75110"/>
                      </a:cubicBezTo>
                      <a:cubicBezTo>
                        <a:pt x="111160" y="69958"/>
                        <a:pt x="140780" y="60944"/>
                        <a:pt x="162672" y="58368"/>
                      </a:cubicBezTo>
                      <a:cubicBezTo>
                        <a:pt x="184565" y="55793"/>
                        <a:pt x="205170" y="31324"/>
                        <a:pt x="205170" y="31324"/>
                      </a:cubicBezTo>
                      <a:cubicBezTo>
                        <a:pt x="202595" y="12007"/>
                        <a:pt x="169112" y="-871"/>
                        <a:pt x="152370" y="5568"/>
                      </a:cubicBezTo>
                      <a:cubicBezTo>
                        <a:pt x="135628" y="12007"/>
                        <a:pt x="136916" y="6856"/>
                        <a:pt x="122750" y="6856"/>
                      </a:cubicBezTo>
                      <a:cubicBezTo>
                        <a:pt x="108585" y="6856"/>
                        <a:pt x="102146" y="6856"/>
                        <a:pt x="93131" y="12007"/>
                      </a:cubicBezTo>
                      <a:cubicBezTo>
                        <a:pt x="84116" y="17158"/>
                        <a:pt x="72526" y="18446"/>
                        <a:pt x="62224" y="18446"/>
                      </a:cubicBezTo>
                      <a:cubicBezTo>
                        <a:pt x="51921" y="18446"/>
                        <a:pt x="58360" y="9431"/>
                        <a:pt x="49346" y="1705"/>
                      </a:cubicBezTo>
                      <a:cubicBezTo>
                        <a:pt x="40331" y="-6022"/>
                        <a:pt x="-4743" y="14583"/>
                        <a:pt x="409" y="22310"/>
                      </a:cubicBezTo>
                      <a:cubicBezTo>
                        <a:pt x="5560" y="30036"/>
                        <a:pt x="22301" y="21022"/>
                        <a:pt x="40331" y="21022"/>
                      </a:cubicBezTo>
                      <a:cubicBezTo>
                        <a:pt x="58360" y="21022"/>
                        <a:pt x="37755" y="28749"/>
                        <a:pt x="33892" y="28749"/>
                      </a:cubicBezTo>
                      <a:cubicBezTo>
                        <a:pt x="30028" y="28749"/>
                        <a:pt x="4272" y="42914"/>
                        <a:pt x="4272" y="42914"/>
                      </a:cubicBezTo>
                      <a:lnTo>
                        <a:pt x="35180" y="50641"/>
                      </a:lnTo>
                      <a:lnTo>
                        <a:pt x="18438" y="64807"/>
                      </a:lnTo>
                      <a:cubicBezTo>
                        <a:pt x="18438" y="64807"/>
                        <a:pt x="44194" y="63519"/>
                        <a:pt x="49346" y="68671"/>
                      </a:cubicBezTo>
                      <a:close/>
                    </a:path>
                  </a:pathLst>
                </a:custGeom>
                <a:grpFill/>
                <a:ln w="1286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2" name="Freeform: Shape 11">
                  <a:extLst>
                    <a:ext uri="{FF2B5EF4-FFF2-40B4-BE49-F238E27FC236}">
                      <a16:creationId xmlns:a16="http://schemas.microsoft.com/office/drawing/2014/main" id="{B5896FF3-E941-4D79-88D8-366A70548F88}"/>
                    </a:ext>
                  </a:extLst>
                </p:cNvPr>
                <p:cNvSpPr/>
                <p:nvPr/>
              </p:nvSpPr>
              <p:spPr>
                <a:xfrm>
                  <a:off x="3021273" y="1434956"/>
                  <a:ext cx="359465" cy="62515"/>
                </a:xfrm>
                <a:custGeom>
                  <a:avLst/>
                  <a:gdLst>
                    <a:gd name="connsiteX0" fmla="*/ 21718 w 296195"/>
                    <a:gd name="connsiteY0" fmla="*/ 33483 h 51512"/>
                    <a:gd name="connsiteX1" fmla="*/ 77094 w 296195"/>
                    <a:gd name="connsiteY1" fmla="*/ 20605 h 51512"/>
                    <a:gd name="connsiteX2" fmla="*/ 93836 w 296195"/>
                    <a:gd name="connsiteY2" fmla="*/ 28332 h 51512"/>
                    <a:gd name="connsiteX3" fmla="*/ 66792 w 296195"/>
                    <a:gd name="connsiteY3" fmla="*/ 37346 h 51512"/>
                    <a:gd name="connsiteX4" fmla="*/ 93836 w 296195"/>
                    <a:gd name="connsiteY4" fmla="*/ 45073 h 51512"/>
                    <a:gd name="connsiteX5" fmla="*/ 141485 w 296195"/>
                    <a:gd name="connsiteY5" fmla="*/ 52800 h 51512"/>
                    <a:gd name="connsiteX6" fmla="*/ 110577 w 296195"/>
                    <a:gd name="connsiteY6" fmla="*/ 61815 h 51512"/>
                    <a:gd name="connsiteX7" fmla="*/ 165953 w 296195"/>
                    <a:gd name="connsiteY7" fmla="*/ 60527 h 51512"/>
                    <a:gd name="connsiteX8" fmla="*/ 208451 w 296195"/>
                    <a:gd name="connsiteY8" fmla="*/ 55376 h 51512"/>
                    <a:gd name="connsiteX9" fmla="*/ 259963 w 296195"/>
                    <a:gd name="connsiteY9" fmla="*/ 55376 h 51512"/>
                    <a:gd name="connsiteX10" fmla="*/ 306324 w 296195"/>
                    <a:gd name="connsiteY10" fmla="*/ 32195 h 51512"/>
                    <a:gd name="connsiteX11" fmla="*/ 267690 w 296195"/>
                    <a:gd name="connsiteY11" fmla="*/ 28332 h 51512"/>
                    <a:gd name="connsiteX12" fmla="*/ 262538 w 296195"/>
                    <a:gd name="connsiteY12" fmla="*/ 14166 h 51512"/>
                    <a:gd name="connsiteX13" fmla="*/ 232919 w 296195"/>
                    <a:gd name="connsiteY13" fmla="*/ 39922 h 51512"/>
                    <a:gd name="connsiteX14" fmla="*/ 190421 w 296195"/>
                    <a:gd name="connsiteY14" fmla="*/ 38634 h 51512"/>
                    <a:gd name="connsiteX15" fmla="*/ 214890 w 296195"/>
                    <a:gd name="connsiteY15" fmla="*/ 33483 h 51512"/>
                    <a:gd name="connsiteX16" fmla="*/ 171104 w 296195"/>
                    <a:gd name="connsiteY16" fmla="*/ 21893 h 51512"/>
                    <a:gd name="connsiteX17" fmla="*/ 192997 w 296195"/>
                    <a:gd name="connsiteY17" fmla="*/ 14166 h 51512"/>
                    <a:gd name="connsiteX18" fmla="*/ 165953 w 296195"/>
                    <a:gd name="connsiteY18" fmla="*/ 18029 h 51512"/>
                    <a:gd name="connsiteX19" fmla="*/ 174967 w 296195"/>
                    <a:gd name="connsiteY19" fmla="*/ 0 h 51512"/>
                    <a:gd name="connsiteX20" fmla="*/ 138909 w 296195"/>
                    <a:gd name="connsiteY20" fmla="*/ 3863 h 51512"/>
                    <a:gd name="connsiteX21" fmla="*/ 95123 w 296195"/>
                    <a:gd name="connsiteY21" fmla="*/ 3863 h 51512"/>
                    <a:gd name="connsiteX22" fmla="*/ 47474 w 296195"/>
                    <a:gd name="connsiteY22" fmla="*/ 12878 h 51512"/>
                    <a:gd name="connsiteX23" fmla="*/ 3689 w 296195"/>
                    <a:gd name="connsiteY23" fmla="*/ 21893 h 51512"/>
                    <a:gd name="connsiteX24" fmla="*/ 21718 w 296195"/>
                    <a:gd name="connsiteY24" fmla="*/ 33483 h 515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96195" h="51512">
                      <a:moveTo>
                        <a:pt x="21718" y="33483"/>
                      </a:moveTo>
                      <a:cubicBezTo>
                        <a:pt x="29445" y="33483"/>
                        <a:pt x="65504" y="21893"/>
                        <a:pt x="77094" y="20605"/>
                      </a:cubicBezTo>
                      <a:cubicBezTo>
                        <a:pt x="88684" y="19317"/>
                        <a:pt x="106714" y="24468"/>
                        <a:pt x="93836" y="28332"/>
                      </a:cubicBezTo>
                      <a:cubicBezTo>
                        <a:pt x="80957" y="32195"/>
                        <a:pt x="73231" y="36059"/>
                        <a:pt x="66792" y="37346"/>
                      </a:cubicBezTo>
                      <a:cubicBezTo>
                        <a:pt x="59065" y="38634"/>
                        <a:pt x="79670" y="46361"/>
                        <a:pt x="93836" y="45073"/>
                      </a:cubicBezTo>
                      <a:cubicBezTo>
                        <a:pt x="108001" y="43785"/>
                        <a:pt x="162089" y="50225"/>
                        <a:pt x="141485" y="52800"/>
                      </a:cubicBezTo>
                      <a:cubicBezTo>
                        <a:pt x="120879" y="54088"/>
                        <a:pt x="105426" y="60527"/>
                        <a:pt x="110577" y="61815"/>
                      </a:cubicBezTo>
                      <a:cubicBezTo>
                        <a:pt x="115728" y="63103"/>
                        <a:pt x="145348" y="60527"/>
                        <a:pt x="165953" y="60527"/>
                      </a:cubicBezTo>
                      <a:cubicBezTo>
                        <a:pt x="186558" y="60527"/>
                        <a:pt x="196860" y="56664"/>
                        <a:pt x="208451" y="55376"/>
                      </a:cubicBezTo>
                      <a:cubicBezTo>
                        <a:pt x="220041" y="54088"/>
                        <a:pt x="259963" y="55376"/>
                        <a:pt x="259963" y="55376"/>
                      </a:cubicBezTo>
                      <a:lnTo>
                        <a:pt x="306324" y="32195"/>
                      </a:lnTo>
                      <a:lnTo>
                        <a:pt x="267690" y="28332"/>
                      </a:lnTo>
                      <a:cubicBezTo>
                        <a:pt x="267690" y="28332"/>
                        <a:pt x="271553" y="14166"/>
                        <a:pt x="262538" y="14166"/>
                      </a:cubicBezTo>
                      <a:cubicBezTo>
                        <a:pt x="253524" y="14166"/>
                        <a:pt x="236782" y="30907"/>
                        <a:pt x="232919" y="39922"/>
                      </a:cubicBezTo>
                      <a:cubicBezTo>
                        <a:pt x="229056" y="48937"/>
                        <a:pt x="190421" y="38634"/>
                        <a:pt x="190421" y="38634"/>
                      </a:cubicBezTo>
                      <a:lnTo>
                        <a:pt x="214890" y="33483"/>
                      </a:lnTo>
                      <a:lnTo>
                        <a:pt x="171104" y="21893"/>
                      </a:lnTo>
                      <a:lnTo>
                        <a:pt x="192997" y="14166"/>
                      </a:lnTo>
                      <a:cubicBezTo>
                        <a:pt x="192997" y="14166"/>
                        <a:pt x="171104" y="21893"/>
                        <a:pt x="165953" y="18029"/>
                      </a:cubicBezTo>
                      <a:cubicBezTo>
                        <a:pt x="160802" y="14166"/>
                        <a:pt x="174967" y="0"/>
                        <a:pt x="174967" y="0"/>
                      </a:cubicBezTo>
                      <a:cubicBezTo>
                        <a:pt x="174967" y="0"/>
                        <a:pt x="153075" y="5151"/>
                        <a:pt x="138909" y="3863"/>
                      </a:cubicBezTo>
                      <a:cubicBezTo>
                        <a:pt x="124743" y="2576"/>
                        <a:pt x="113153" y="3863"/>
                        <a:pt x="95123" y="3863"/>
                      </a:cubicBezTo>
                      <a:cubicBezTo>
                        <a:pt x="77094" y="3863"/>
                        <a:pt x="73231" y="11590"/>
                        <a:pt x="47474" y="12878"/>
                      </a:cubicBezTo>
                      <a:cubicBezTo>
                        <a:pt x="21718" y="14166"/>
                        <a:pt x="12704" y="21893"/>
                        <a:pt x="3689" y="21893"/>
                      </a:cubicBezTo>
                      <a:cubicBezTo>
                        <a:pt x="-9189" y="19317"/>
                        <a:pt x="15279" y="33483"/>
                        <a:pt x="21718" y="33483"/>
                      </a:cubicBezTo>
                      <a:close/>
                    </a:path>
                  </a:pathLst>
                </a:custGeom>
                <a:grpFill/>
                <a:ln w="1286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3" name="Freeform: Shape 12">
                  <a:extLst>
                    <a:ext uri="{FF2B5EF4-FFF2-40B4-BE49-F238E27FC236}">
                      <a16:creationId xmlns:a16="http://schemas.microsoft.com/office/drawing/2014/main" id="{D4F43E9D-E56F-4685-B797-1D6F106EBECF}"/>
                    </a:ext>
                  </a:extLst>
                </p:cNvPr>
                <p:cNvSpPr/>
                <p:nvPr/>
              </p:nvSpPr>
              <p:spPr>
                <a:xfrm>
                  <a:off x="2912951" y="1533418"/>
                  <a:ext cx="406352" cy="140661"/>
                </a:xfrm>
                <a:custGeom>
                  <a:avLst/>
                  <a:gdLst>
                    <a:gd name="connsiteX0" fmla="*/ 331190 w 334830"/>
                    <a:gd name="connsiteY0" fmla="*/ 7727 h 115902"/>
                    <a:gd name="connsiteX1" fmla="*/ 342780 w 334830"/>
                    <a:gd name="connsiteY1" fmla="*/ 0 h 115902"/>
                    <a:gd name="connsiteX2" fmla="*/ 302858 w 334830"/>
                    <a:gd name="connsiteY2" fmla="*/ 0 h 115902"/>
                    <a:gd name="connsiteX3" fmla="*/ 301570 w 334830"/>
                    <a:gd name="connsiteY3" fmla="*/ 25756 h 115902"/>
                    <a:gd name="connsiteX4" fmla="*/ 280965 w 334830"/>
                    <a:gd name="connsiteY4" fmla="*/ 11590 h 115902"/>
                    <a:gd name="connsiteX5" fmla="*/ 238467 w 334830"/>
                    <a:gd name="connsiteY5" fmla="*/ 45073 h 115902"/>
                    <a:gd name="connsiteX6" fmla="*/ 238467 w 334830"/>
                    <a:gd name="connsiteY6" fmla="*/ 46361 h 115902"/>
                    <a:gd name="connsiteX7" fmla="*/ 225589 w 334830"/>
                    <a:gd name="connsiteY7" fmla="*/ 36059 h 115902"/>
                    <a:gd name="connsiteX8" fmla="*/ 224302 w 334830"/>
                    <a:gd name="connsiteY8" fmla="*/ 28332 h 115902"/>
                    <a:gd name="connsiteX9" fmla="*/ 184379 w 334830"/>
                    <a:gd name="connsiteY9" fmla="*/ 24468 h 115902"/>
                    <a:gd name="connsiteX10" fmla="*/ 144457 w 334830"/>
                    <a:gd name="connsiteY10" fmla="*/ 23181 h 115902"/>
                    <a:gd name="connsiteX11" fmla="*/ 91657 w 334830"/>
                    <a:gd name="connsiteY11" fmla="*/ 24468 h 115902"/>
                    <a:gd name="connsiteX12" fmla="*/ 51735 w 334830"/>
                    <a:gd name="connsiteY12" fmla="*/ 38634 h 115902"/>
                    <a:gd name="connsiteX13" fmla="*/ 53023 w 334830"/>
                    <a:gd name="connsiteY13" fmla="*/ 59239 h 115902"/>
                    <a:gd name="connsiteX14" fmla="*/ 27267 w 334830"/>
                    <a:gd name="connsiteY14" fmla="*/ 66966 h 115902"/>
                    <a:gd name="connsiteX15" fmla="*/ 113550 w 334830"/>
                    <a:gd name="connsiteY15" fmla="*/ 79844 h 115902"/>
                    <a:gd name="connsiteX16" fmla="*/ 62038 w 334830"/>
                    <a:gd name="connsiteY16" fmla="*/ 79844 h 115902"/>
                    <a:gd name="connsiteX17" fmla="*/ 223 w 334830"/>
                    <a:gd name="connsiteY17" fmla="*/ 97873 h 115902"/>
                    <a:gd name="connsiteX18" fmla="*/ 44008 w 334830"/>
                    <a:gd name="connsiteY18" fmla="*/ 109464 h 115902"/>
                    <a:gd name="connsiteX19" fmla="*/ 45296 w 334830"/>
                    <a:gd name="connsiteY19" fmla="*/ 126205 h 115902"/>
                    <a:gd name="connsiteX20" fmla="*/ 96808 w 334830"/>
                    <a:gd name="connsiteY20" fmla="*/ 124917 h 115902"/>
                    <a:gd name="connsiteX21" fmla="*/ 177940 w 334830"/>
                    <a:gd name="connsiteY21" fmla="*/ 104312 h 115902"/>
                    <a:gd name="connsiteX22" fmla="*/ 213999 w 334830"/>
                    <a:gd name="connsiteY22" fmla="*/ 118478 h 115902"/>
                    <a:gd name="connsiteX23" fmla="*/ 269375 w 334830"/>
                    <a:gd name="connsiteY23" fmla="*/ 118478 h 115902"/>
                    <a:gd name="connsiteX24" fmla="*/ 277102 w 334830"/>
                    <a:gd name="connsiteY24" fmla="*/ 104312 h 115902"/>
                    <a:gd name="connsiteX25" fmla="*/ 326038 w 334830"/>
                    <a:gd name="connsiteY25" fmla="*/ 96586 h 115902"/>
                    <a:gd name="connsiteX26" fmla="*/ 286116 w 334830"/>
                    <a:gd name="connsiteY26" fmla="*/ 63103 h 115902"/>
                    <a:gd name="connsiteX27" fmla="*/ 331190 w 334830"/>
                    <a:gd name="connsiteY27" fmla="*/ 7727 h 1159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34830" h="115902">
                      <a:moveTo>
                        <a:pt x="331190" y="7727"/>
                      </a:moveTo>
                      <a:cubicBezTo>
                        <a:pt x="338916" y="7727"/>
                        <a:pt x="342780" y="0"/>
                        <a:pt x="342780" y="0"/>
                      </a:cubicBezTo>
                      <a:lnTo>
                        <a:pt x="302858" y="0"/>
                      </a:lnTo>
                      <a:lnTo>
                        <a:pt x="301570" y="25756"/>
                      </a:lnTo>
                      <a:cubicBezTo>
                        <a:pt x="301570" y="25756"/>
                        <a:pt x="296419" y="14166"/>
                        <a:pt x="280965" y="11590"/>
                      </a:cubicBezTo>
                      <a:cubicBezTo>
                        <a:pt x="266799" y="7727"/>
                        <a:pt x="238467" y="24468"/>
                        <a:pt x="238467" y="45073"/>
                      </a:cubicBezTo>
                      <a:cubicBezTo>
                        <a:pt x="238467" y="46361"/>
                        <a:pt x="238467" y="46361"/>
                        <a:pt x="238467" y="46361"/>
                      </a:cubicBezTo>
                      <a:cubicBezTo>
                        <a:pt x="237180" y="39922"/>
                        <a:pt x="234604" y="30907"/>
                        <a:pt x="225589" y="36059"/>
                      </a:cubicBezTo>
                      <a:cubicBezTo>
                        <a:pt x="215287" y="39922"/>
                        <a:pt x="230741" y="21893"/>
                        <a:pt x="224302" y="28332"/>
                      </a:cubicBezTo>
                      <a:cubicBezTo>
                        <a:pt x="216575" y="36059"/>
                        <a:pt x="198545" y="32195"/>
                        <a:pt x="184379" y="24468"/>
                      </a:cubicBezTo>
                      <a:cubicBezTo>
                        <a:pt x="170214" y="16742"/>
                        <a:pt x="167638" y="24468"/>
                        <a:pt x="144457" y="23181"/>
                      </a:cubicBezTo>
                      <a:cubicBezTo>
                        <a:pt x="121277" y="21893"/>
                        <a:pt x="114838" y="24468"/>
                        <a:pt x="91657" y="24468"/>
                      </a:cubicBezTo>
                      <a:cubicBezTo>
                        <a:pt x="67189" y="24468"/>
                        <a:pt x="62038" y="25756"/>
                        <a:pt x="51735" y="38634"/>
                      </a:cubicBezTo>
                      <a:cubicBezTo>
                        <a:pt x="40145" y="51512"/>
                        <a:pt x="72340" y="59239"/>
                        <a:pt x="53023" y="59239"/>
                      </a:cubicBezTo>
                      <a:cubicBezTo>
                        <a:pt x="34994" y="59239"/>
                        <a:pt x="19540" y="64390"/>
                        <a:pt x="27267" y="66966"/>
                      </a:cubicBezTo>
                      <a:cubicBezTo>
                        <a:pt x="34994" y="68254"/>
                        <a:pt x="113550" y="79844"/>
                        <a:pt x="113550" y="79844"/>
                      </a:cubicBezTo>
                      <a:cubicBezTo>
                        <a:pt x="113550" y="79844"/>
                        <a:pt x="90369" y="79844"/>
                        <a:pt x="62038" y="79844"/>
                      </a:cubicBezTo>
                      <a:cubicBezTo>
                        <a:pt x="34994" y="79844"/>
                        <a:pt x="4086" y="79844"/>
                        <a:pt x="223" y="97873"/>
                      </a:cubicBezTo>
                      <a:cubicBezTo>
                        <a:pt x="-3641" y="115903"/>
                        <a:pt x="44008" y="109464"/>
                        <a:pt x="44008" y="109464"/>
                      </a:cubicBezTo>
                      <a:lnTo>
                        <a:pt x="45296" y="126205"/>
                      </a:lnTo>
                      <a:cubicBezTo>
                        <a:pt x="45296" y="126205"/>
                        <a:pt x="59462" y="124917"/>
                        <a:pt x="96808" y="124917"/>
                      </a:cubicBezTo>
                      <a:cubicBezTo>
                        <a:pt x="132867" y="124917"/>
                        <a:pt x="167638" y="110752"/>
                        <a:pt x="177940" y="104312"/>
                      </a:cubicBezTo>
                      <a:cubicBezTo>
                        <a:pt x="186955" y="99161"/>
                        <a:pt x="185667" y="109464"/>
                        <a:pt x="213999" y="118478"/>
                      </a:cubicBezTo>
                      <a:cubicBezTo>
                        <a:pt x="243619" y="127493"/>
                        <a:pt x="237180" y="118478"/>
                        <a:pt x="269375" y="118478"/>
                      </a:cubicBezTo>
                      <a:cubicBezTo>
                        <a:pt x="300282" y="118478"/>
                        <a:pt x="270663" y="104312"/>
                        <a:pt x="277102" y="104312"/>
                      </a:cubicBezTo>
                      <a:cubicBezTo>
                        <a:pt x="282253" y="104312"/>
                        <a:pt x="311873" y="104312"/>
                        <a:pt x="326038" y="96586"/>
                      </a:cubicBezTo>
                      <a:cubicBezTo>
                        <a:pt x="340204" y="88859"/>
                        <a:pt x="278389" y="87571"/>
                        <a:pt x="286116" y="63103"/>
                      </a:cubicBezTo>
                      <a:cubicBezTo>
                        <a:pt x="291268" y="38634"/>
                        <a:pt x="331190" y="7727"/>
                        <a:pt x="331190" y="7727"/>
                      </a:cubicBezTo>
                      <a:close/>
                    </a:path>
                  </a:pathLst>
                </a:custGeom>
                <a:grpFill/>
                <a:ln w="1286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5" name="Freeform: Shape 14">
                  <a:extLst>
                    <a:ext uri="{FF2B5EF4-FFF2-40B4-BE49-F238E27FC236}">
                      <a16:creationId xmlns:a16="http://schemas.microsoft.com/office/drawing/2014/main" id="{D683BA89-C43F-419F-ACE4-41A0BCA529E1}"/>
                    </a:ext>
                  </a:extLst>
                </p:cNvPr>
                <p:cNvSpPr/>
                <p:nvPr/>
              </p:nvSpPr>
              <p:spPr>
                <a:xfrm>
                  <a:off x="3400844" y="1517789"/>
                  <a:ext cx="218805" cy="125032"/>
                </a:xfrm>
                <a:custGeom>
                  <a:avLst/>
                  <a:gdLst>
                    <a:gd name="connsiteX0" fmla="*/ 126205 w 180293"/>
                    <a:gd name="connsiteY0" fmla="*/ 0 h 103024"/>
                    <a:gd name="connsiteX1" fmla="*/ 83708 w 180293"/>
                    <a:gd name="connsiteY1" fmla="*/ 25756 h 103024"/>
                    <a:gd name="connsiteX2" fmla="*/ 65678 w 180293"/>
                    <a:gd name="connsiteY2" fmla="*/ 52800 h 103024"/>
                    <a:gd name="connsiteX3" fmla="*/ 27044 w 180293"/>
                    <a:gd name="connsiteY3" fmla="*/ 75981 h 103024"/>
                    <a:gd name="connsiteX4" fmla="*/ 0 w 180293"/>
                    <a:gd name="connsiteY4" fmla="*/ 94010 h 103024"/>
                    <a:gd name="connsiteX5" fmla="*/ 7727 w 180293"/>
                    <a:gd name="connsiteY5" fmla="*/ 112039 h 103024"/>
                    <a:gd name="connsiteX6" fmla="*/ 30907 w 180293"/>
                    <a:gd name="connsiteY6" fmla="*/ 112039 h 103024"/>
                    <a:gd name="connsiteX7" fmla="*/ 52800 w 180293"/>
                    <a:gd name="connsiteY7" fmla="*/ 95298 h 103024"/>
                    <a:gd name="connsiteX8" fmla="*/ 82420 w 180293"/>
                    <a:gd name="connsiteY8" fmla="*/ 95298 h 103024"/>
                    <a:gd name="connsiteX9" fmla="*/ 82420 w 180293"/>
                    <a:gd name="connsiteY9" fmla="*/ 77268 h 103024"/>
                    <a:gd name="connsiteX10" fmla="*/ 90147 w 180293"/>
                    <a:gd name="connsiteY10" fmla="*/ 56664 h 103024"/>
                    <a:gd name="connsiteX11" fmla="*/ 117190 w 180293"/>
                    <a:gd name="connsiteY11" fmla="*/ 38634 h 103024"/>
                    <a:gd name="connsiteX12" fmla="*/ 140371 w 180293"/>
                    <a:gd name="connsiteY12" fmla="*/ 37346 h 103024"/>
                    <a:gd name="connsiteX13" fmla="*/ 180293 w 180293"/>
                    <a:gd name="connsiteY13" fmla="*/ 14166 h 103024"/>
                    <a:gd name="connsiteX14" fmla="*/ 126205 w 180293"/>
                    <a:gd name="connsiteY14" fmla="*/ 0 h 103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80293" h="103024">
                      <a:moveTo>
                        <a:pt x="126205" y="0"/>
                      </a:moveTo>
                      <a:cubicBezTo>
                        <a:pt x="117190" y="5151"/>
                        <a:pt x="91434" y="21893"/>
                        <a:pt x="83708" y="25756"/>
                      </a:cubicBezTo>
                      <a:cubicBezTo>
                        <a:pt x="75981" y="29620"/>
                        <a:pt x="72117" y="52800"/>
                        <a:pt x="65678" y="52800"/>
                      </a:cubicBezTo>
                      <a:cubicBezTo>
                        <a:pt x="57951" y="52800"/>
                        <a:pt x="38634" y="73405"/>
                        <a:pt x="27044" y="75981"/>
                      </a:cubicBezTo>
                      <a:cubicBezTo>
                        <a:pt x="15454" y="79844"/>
                        <a:pt x="0" y="94010"/>
                        <a:pt x="0" y="94010"/>
                      </a:cubicBezTo>
                      <a:lnTo>
                        <a:pt x="7727" y="112039"/>
                      </a:lnTo>
                      <a:lnTo>
                        <a:pt x="30907" y="112039"/>
                      </a:lnTo>
                      <a:lnTo>
                        <a:pt x="52800" y="95298"/>
                      </a:lnTo>
                      <a:lnTo>
                        <a:pt x="82420" y="95298"/>
                      </a:lnTo>
                      <a:lnTo>
                        <a:pt x="82420" y="77268"/>
                      </a:lnTo>
                      <a:lnTo>
                        <a:pt x="90147" y="56664"/>
                      </a:lnTo>
                      <a:lnTo>
                        <a:pt x="117190" y="38634"/>
                      </a:lnTo>
                      <a:cubicBezTo>
                        <a:pt x="117190" y="38634"/>
                        <a:pt x="131356" y="38634"/>
                        <a:pt x="140371" y="37346"/>
                      </a:cubicBezTo>
                      <a:cubicBezTo>
                        <a:pt x="149386" y="36059"/>
                        <a:pt x="175142" y="15454"/>
                        <a:pt x="180293" y="14166"/>
                      </a:cubicBezTo>
                      <a:cubicBezTo>
                        <a:pt x="186732" y="12878"/>
                        <a:pt x="126205" y="0"/>
                        <a:pt x="126205" y="0"/>
                      </a:cubicBezTo>
                      <a:close/>
                    </a:path>
                  </a:pathLst>
                </a:custGeom>
                <a:grpFill/>
                <a:ln w="1286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7" name="Freeform: Shape 16">
                  <a:extLst>
                    <a:ext uri="{FF2B5EF4-FFF2-40B4-BE49-F238E27FC236}">
                      <a16:creationId xmlns:a16="http://schemas.microsoft.com/office/drawing/2014/main" id="{9C8E1F76-D0D6-4027-AAAB-5E5811701FA2}"/>
                    </a:ext>
                  </a:extLst>
                </p:cNvPr>
                <p:cNvSpPr/>
                <p:nvPr/>
              </p:nvSpPr>
              <p:spPr>
                <a:xfrm>
                  <a:off x="3618086" y="1288912"/>
                  <a:ext cx="859591" cy="218805"/>
                </a:xfrm>
                <a:custGeom>
                  <a:avLst/>
                  <a:gdLst>
                    <a:gd name="connsiteX0" fmla="*/ 25756 w 708294"/>
                    <a:gd name="connsiteY0" fmla="*/ 157685 h 180293"/>
                    <a:gd name="connsiteX1" fmla="*/ 27044 w 708294"/>
                    <a:gd name="connsiteY1" fmla="*/ 184729 h 180293"/>
                    <a:gd name="connsiteX2" fmla="*/ 65678 w 708294"/>
                    <a:gd name="connsiteY2" fmla="*/ 184729 h 180293"/>
                    <a:gd name="connsiteX3" fmla="*/ 117191 w 708294"/>
                    <a:gd name="connsiteY3" fmla="*/ 184729 h 180293"/>
                    <a:gd name="connsiteX4" fmla="*/ 163552 w 708294"/>
                    <a:gd name="connsiteY4" fmla="*/ 186017 h 180293"/>
                    <a:gd name="connsiteX5" fmla="*/ 215064 w 708294"/>
                    <a:gd name="connsiteY5" fmla="*/ 177002 h 180293"/>
                    <a:gd name="connsiteX6" fmla="*/ 244684 w 708294"/>
                    <a:gd name="connsiteY6" fmla="*/ 155109 h 180293"/>
                    <a:gd name="connsiteX7" fmla="*/ 193171 w 708294"/>
                    <a:gd name="connsiteY7" fmla="*/ 153822 h 180293"/>
                    <a:gd name="connsiteX8" fmla="*/ 84995 w 708294"/>
                    <a:gd name="connsiteY8" fmla="*/ 158973 h 180293"/>
                    <a:gd name="connsiteX9" fmla="*/ 101737 w 708294"/>
                    <a:gd name="connsiteY9" fmla="*/ 142231 h 180293"/>
                    <a:gd name="connsiteX10" fmla="*/ 167415 w 708294"/>
                    <a:gd name="connsiteY10" fmla="*/ 138368 h 180293"/>
                    <a:gd name="connsiteX11" fmla="*/ 209913 w 708294"/>
                    <a:gd name="connsiteY11" fmla="*/ 134504 h 180293"/>
                    <a:gd name="connsiteX12" fmla="*/ 275591 w 708294"/>
                    <a:gd name="connsiteY12" fmla="*/ 135792 h 180293"/>
                    <a:gd name="connsiteX13" fmla="*/ 293620 w 708294"/>
                    <a:gd name="connsiteY13" fmla="*/ 130641 h 180293"/>
                    <a:gd name="connsiteX14" fmla="*/ 301347 w 708294"/>
                    <a:gd name="connsiteY14" fmla="*/ 112612 h 180293"/>
                    <a:gd name="connsiteX15" fmla="*/ 337406 w 708294"/>
                    <a:gd name="connsiteY15" fmla="*/ 108748 h 180293"/>
                    <a:gd name="connsiteX16" fmla="*/ 345133 w 708294"/>
                    <a:gd name="connsiteY16" fmla="*/ 99734 h 180293"/>
                    <a:gd name="connsiteX17" fmla="*/ 406947 w 708294"/>
                    <a:gd name="connsiteY17" fmla="*/ 92007 h 180293"/>
                    <a:gd name="connsiteX18" fmla="*/ 376040 w 708294"/>
                    <a:gd name="connsiteY18" fmla="*/ 92007 h 180293"/>
                    <a:gd name="connsiteX19" fmla="*/ 394069 w 708294"/>
                    <a:gd name="connsiteY19" fmla="*/ 64963 h 180293"/>
                    <a:gd name="connsiteX20" fmla="*/ 481640 w 708294"/>
                    <a:gd name="connsiteY20" fmla="*/ 64963 h 180293"/>
                    <a:gd name="connsiteX21" fmla="*/ 524138 w 708294"/>
                    <a:gd name="connsiteY21" fmla="*/ 63675 h 180293"/>
                    <a:gd name="connsiteX22" fmla="*/ 566636 w 708294"/>
                    <a:gd name="connsiteY22" fmla="*/ 41782 h 180293"/>
                    <a:gd name="connsiteX23" fmla="*/ 623299 w 708294"/>
                    <a:gd name="connsiteY23" fmla="*/ 32768 h 180293"/>
                    <a:gd name="connsiteX24" fmla="*/ 676099 w 708294"/>
                    <a:gd name="connsiteY24" fmla="*/ 23753 h 180293"/>
                    <a:gd name="connsiteX25" fmla="*/ 710870 w 708294"/>
                    <a:gd name="connsiteY25" fmla="*/ 18602 h 180293"/>
                    <a:gd name="connsiteX26" fmla="*/ 667085 w 708294"/>
                    <a:gd name="connsiteY26" fmla="*/ 572 h 180293"/>
                    <a:gd name="connsiteX27" fmla="*/ 615572 w 708294"/>
                    <a:gd name="connsiteY27" fmla="*/ 572 h 180293"/>
                    <a:gd name="connsiteX28" fmla="*/ 564060 w 708294"/>
                    <a:gd name="connsiteY28" fmla="*/ 572 h 180293"/>
                    <a:gd name="connsiteX29" fmla="*/ 495806 w 708294"/>
                    <a:gd name="connsiteY29" fmla="*/ 572 h 180293"/>
                    <a:gd name="connsiteX30" fmla="*/ 426265 w 708294"/>
                    <a:gd name="connsiteY30" fmla="*/ 572 h 180293"/>
                    <a:gd name="connsiteX31" fmla="*/ 336118 w 708294"/>
                    <a:gd name="connsiteY31" fmla="*/ 12163 h 180293"/>
                    <a:gd name="connsiteX32" fmla="*/ 248547 w 708294"/>
                    <a:gd name="connsiteY32" fmla="*/ 16026 h 180293"/>
                    <a:gd name="connsiteX33" fmla="*/ 218927 w 708294"/>
                    <a:gd name="connsiteY33" fmla="*/ 28904 h 180293"/>
                    <a:gd name="connsiteX34" fmla="*/ 218927 w 708294"/>
                    <a:gd name="connsiteY34" fmla="*/ 45646 h 180293"/>
                    <a:gd name="connsiteX35" fmla="*/ 222791 w 708294"/>
                    <a:gd name="connsiteY35" fmla="*/ 58524 h 180293"/>
                    <a:gd name="connsiteX36" fmla="*/ 202186 w 708294"/>
                    <a:gd name="connsiteY36" fmla="*/ 53372 h 180293"/>
                    <a:gd name="connsiteX37" fmla="*/ 180293 w 708294"/>
                    <a:gd name="connsiteY37" fmla="*/ 45646 h 180293"/>
                    <a:gd name="connsiteX38" fmla="*/ 158400 w 708294"/>
                    <a:gd name="connsiteY38" fmla="*/ 49509 h 180293"/>
                    <a:gd name="connsiteX39" fmla="*/ 114615 w 708294"/>
                    <a:gd name="connsiteY39" fmla="*/ 49509 h 180293"/>
                    <a:gd name="connsiteX40" fmla="*/ 87571 w 708294"/>
                    <a:gd name="connsiteY40" fmla="*/ 70114 h 180293"/>
                    <a:gd name="connsiteX41" fmla="*/ 90147 w 708294"/>
                    <a:gd name="connsiteY41" fmla="*/ 88143 h 180293"/>
                    <a:gd name="connsiteX42" fmla="*/ 113327 w 708294"/>
                    <a:gd name="connsiteY42" fmla="*/ 102309 h 180293"/>
                    <a:gd name="connsiteX43" fmla="*/ 149386 w 708294"/>
                    <a:gd name="connsiteY43" fmla="*/ 101021 h 180293"/>
                    <a:gd name="connsiteX44" fmla="*/ 189308 w 708294"/>
                    <a:gd name="connsiteY44" fmla="*/ 97158 h 180293"/>
                    <a:gd name="connsiteX45" fmla="*/ 211200 w 708294"/>
                    <a:gd name="connsiteY45" fmla="*/ 106173 h 180293"/>
                    <a:gd name="connsiteX46" fmla="*/ 203474 w 708294"/>
                    <a:gd name="connsiteY46" fmla="*/ 115187 h 180293"/>
                    <a:gd name="connsiteX47" fmla="*/ 189308 w 708294"/>
                    <a:gd name="connsiteY47" fmla="*/ 110036 h 180293"/>
                    <a:gd name="connsiteX48" fmla="*/ 163552 w 708294"/>
                    <a:gd name="connsiteY48" fmla="*/ 110036 h 180293"/>
                    <a:gd name="connsiteX49" fmla="*/ 133932 w 708294"/>
                    <a:gd name="connsiteY49" fmla="*/ 121626 h 180293"/>
                    <a:gd name="connsiteX50" fmla="*/ 104313 w 708294"/>
                    <a:gd name="connsiteY50" fmla="*/ 121626 h 180293"/>
                    <a:gd name="connsiteX51" fmla="*/ 77268 w 708294"/>
                    <a:gd name="connsiteY51" fmla="*/ 129353 h 180293"/>
                    <a:gd name="connsiteX52" fmla="*/ 25756 w 708294"/>
                    <a:gd name="connsiteY52" fmla="*/ 116475 h 180293"/>
                    <a:gd name="connsiteX53" fmla="*/ 0 w 708294"/>
                    <a:gd name="connsiteY53" fmla="*/ 134504 h 180293"/>
                    <a:gd name="connsiteX54" fmla="*/ 36059 w 708294"/>
                    <a:gd name="connsiteY54" fmla="*/ 134504 h 180293"/>
                    <a:gd name="connsiteX55" fmla="*/ 25756 w 708294"/>
                    <a:gd name="connsiteY55" fmla="*/ 157685 h 1802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708294" h="180293">
                      <a:moveTo>
                        <a:pt x="25756" y="157685"/>
                      </a:moveTo>
                      <a:cubicBezTo>
                        <a:pt x="14166" y="158973"/>
                        <a:pt x="21893" y="184729"/>
                        <a:pt x="27044" y="184729"/>
                      </a:cubicBezTo>
                      <a:cubicBezTo>
                        <a:pt x="32195" y="184729"/>
                        <a:pt x="48937" y="184729"/>
                        <a:pt x="65678" y="184729"/>
                      </a:cubicBezTo>
                      <a:cubicBezTo>
                        <a:pt x="82420" y="184729"/>
                        <a:pt x="99161" y="184729"/>
                        <a:pt x="117191" y="184729"/>
                      </a:cubicBezTo>
                      <a:cubicBezTo>
                        <a:pt x="135220" y="184729"/>
                        <a:pt x="150674" y="186017"/>
                        <a:pt x="163552" y="186017"/>
                      </a:cubicBezTo>
                      <a:cubicBezTo>
                        <a:pt x="176430" y="186017"/>
                        <a:pt x="186732" y="180866"/>
                        <a:pt x="215064" y="177002"/>
                      </a:cubicBezTo>
                      <a:cubicBezTo>
                        <a:pt x="242108" y="173139"/>
                        <a:pt x="244684" y="155109"/>
                        <a:pt x="244684" y="155109"/>
                      </a:cubicBezTo>
                      <a:cubicBezTo>
                        <a:pt x="244684" y="155109"/>
                        <a:pt x="198322" y="153822"/>
                        <a:pt x="193171" y="153822"/>
                      </a:cubicBezTo>
                      <a:cubicBezTo>
                        <a:pt x="188020" y="153822"/>
                        <a:pt x="140371" y="158973"/>
                        <a:pt x="84995" y="158973"/>
                      </a:cubicBezTo>
                      <a:cubicBezTo>
                        <a:pt x="29620" y="158973"/>
                        <a:pt x="101737" y="142231"/>
                        <a:pt x="101737" y="142231"/>
                      </a:cubicBezTo>
                      <a:cubicBezTo>
                        <a:pt x="101737" y="142231"/>
                        <a:pt x="162264" y="138368"/>
                        <a:pt x="167415" y="138368"/>
                      </a:cubicBezTo>
                      <a:cubicBezTo>
                        <a:pt x="172566" y="138368"/>
                        <a:pt x="209913" y="134504"/>
                        <a:pt x="209913" y="134504"/>
                      </a:cubicBezTo>
                      <a:lnTo>
                        <a:pt x="275591" y="135792"/>
                      </a:lnTo>
                      <a:cubicBezTo>
                        <a:pt x="275591" y="135792"/>
                        <a:pt x="300059" y="135792"/>
                        <a:pt x="293620" y="130641"/>
                      </a:cubicBezTo>
                      <a:cubicBezTo>
                        <a:pt x="288469" y="125490"/>
                        <a:pt x="282030" y="112612"/>
                        <a:pt x="301347" y="112612"/>
                      </a:cubicBezTo>
                      <a:cubicBezTo>
                        <a:pt x="319376" y="112612"/>
                        <a:pt x="337406" y="108748"/>
                        <a:pt x="337406" y="108748"/>
                      </a:cubicBezTo>
                      <a:lnTo>
                        <a:pt x="345133" y="99734"/>
                      </a:lnTo>
                      <a:cubicBezTo>
                        <a:pt x="345133" y="99734"/>
                        <a:pt x="401796" y="94582"/>
                        <a:pt x="406947" y="92007"/>
                      </a:cubicBezTo>
                      <a:cubicBezTo>
                        <a:pt x="412099" y="90719"/>
                        <a:pt x="385055" y="92007"/>
                        <a:pt x="376040" y="92007"/>
                      </a:cubicBezTo>
                      <a:cubicBezTo>
                        <a:pt x="367025" y="92007"/>
                        <a:pt x="383767" y="68826"/>
                        <a:pt x="394069" y="64963"/>
                      </a:cubicBezTo>
                      <a:cubicBezTo>
                        <a:pt x="405660" y="61099"/>
                        <a:pt x="464899" y="64963"/>
                        <a:pt x="481640" y="64963"/>
                      </a:cubicBezTo>
                      <a:cubicBezTo>
                        <a:pt x="498382" y="64963"/>
                        <a:pt x="511260" y="64963"/>
                        <a:pt x="524138" y="63675"/>
                      </a:cubicBezTo>
                      <a:cubicBezTo>
                        <a:pt x="537016" y="62387"/>
                        <a:pt x="551182" y="41782"/>
                        <a:pt x="566636" y="41782"/>
                      </a:cubicBezTo>
                      <a:cubicBezTo>
                        <a:pt x="580802" y="41782"/>
                        <a:pt x="609133" y="34055"/>
                        <a:pt x="623299" y="32768"/>
                      </a:cubicBezTo>
                      <a:cubicBezTo>
                        <a:pt x="637465" y="31480"/>
                        <a:pt x="676099" y="23753"/>
                        <a:pt x="676099" y="23753"/>
                      </a:cubicBezTo>
                      <a:lnTo>
                        <a:pt x="710870" y="18602"/>
                      </a:lnTo>
                      <a:cubicBezTo>
                        <a:pt x="710870" y="18602"/>
                        <a:pt x="692841" y="1860"/>
                        <a:pt x="667085" y="572"/>
                      </a:cubicBezTo>
                      <a:cubicBezTo>
                        <a:pt x="641329" y="-715"/>
                        <a:pt x="636177" y="572"/>
                        <a:pt x="615572" y="572"/>
                      </a:cubicBezTo>
                      <a:cubicBezTo>
                        <a:pt x="594967" y="572"/>
                        <a:pt x="589816" y="572"/>
                        <a:pt x="564060" y="572"/>
                      </a:cubicBezTo>
                      <a:cubicBezTo>
                        <a:pt x="538304" y="572"/>
                        <a:pt x="525426" y="572"/>
                        <a:pt x="495806" y="572"/>
                      </a:cubicBezTo>
                      <a:cubicBezTo>
                        <a:pt x="466187" y="572"/>
                        <a:pt x="472626" y="572"/>
                        <a:pt x="426265" y="572"/>
                      </a:cubicBezTo>
                      <a:cubicBezTo>
                        <a:pt x="379903" y="572"/>
                        <a:pt x="383767" y="1860"/>
                        <a:pt x="336118" y="12163"/>
                      </a:cubicBezTo>
                      <a:cubicBezTo>
                        <a:pt x="288469" y="21177"/>
                        <a:pt x="267864" y="16026"/>
                        <a:pt x="248547" y="16026"/>
                      </a:cubicBezTo>
                      <a:cubicBezTo>
                        <a:pt x="227942" y="16026"/>
                        <a:pt x="218927" y="28904"/>
                        <a:pt x="218927" y="28904"/>
                      </a:cubicBezTo>
                      <a:lnTo>
                        <a:pt x="218927" y="45646"/>
                      </a:lnTo>
                      <a:lnTo>
                        <a:pt x="222791" y="58524"/>
                      </a:lnTo>
                      <a:cubicBezTo>
                        <a:pt x="222791" y="58524"/>
                        <a:pt x="208625" y="58524"/>
                        <a:pt x="202186" y="53372"/>
                      </a:cubicBezTo>
                      <a:cubicBezTo>
                        <a:pt x="197035" y="48221"/>
                        <a:pt x="180293" y="45646"/>
                        <a:pt x="180293" y="45646"/>
                      </a:cubicBezTo>
                      <a:cubicBezTo>
                        <a:pt x="180293" y="45646"/>
                        <a:pt x="166127" y="49509"/>
                        <a:pt x="158400" y="49509"/>
                      </a:cubicBezTo>
                      <a:cubicBezTo>
                        <a:pt x="150674" y="49509"/>
                        <a:pt x="124917" y="49509"/>
                        <a:pt x="114615" y="49509"/>
                      </a:cubicBezTo>
                      <a:cubicBezTo>
                        <a:pt x="103025" y="49509"/>
                        <a:pt x="87571" y="70114"/>
                        <a:pt x="87571" y="70114"/>
                      </a:cubicBezTo>
                      <a:lnTo>
                        <a:pt x="90147" y="88143"/>
                      </a:lnTo>
                      <a:cubicBezTo>
                        <a:pt x="90147" y="88143"/>
                        <a:pt x="106888" y="102309"/>
                        <a:pt x="113327" y="102309"/>
                      </a:cubicBezTo>
                      <a:cubicBezTo>
                        <a:pt x="121054" y="102309"/>
                        <a:pt x="139083" y="102309"/>
                        <a:pt x="149386" y="101021"/>
                      </a:cubicBezTo>
                      <a:cubicBezTo>
                        <a:pt x="160976" y="99734"/>
                        <a:pt x="184157" y="97158"/>
                        <a:pt x="189308" y="97158"/>
                      </a:cubicBezTo>
                      <a:cubicBezTo>
                        <a:pt x="194459" y="97158"/>
                        <a:pt x="211200" y="106173"/>
                        <a:pt x="211200" y="106173"/>
                      </a:cubicBezTo>
                      <a:cubicBezTo>
                        <a:pt x="211200" y="106173"/>
                        <a:pt x="209913" y="115187"/>
                        <a:pt x="203474" y="115187"/>
                      </a:cubicBezTo>
                      <a:cubicBezTo>
                        <a:pt x="198322" y="115187"/>
                        <a:pt x="189308" y="110036"/>
                        <a:pt x="189308" y="110036"/>
                      </a:cubicBezTo>
                      <a:cubicBezTo>
                        <a:pt x="189308" y="110036"/>
                        <a:pt x="171279" y="110036"/>
                        <a:pt x="163552" y="110036"/>
                      </a:cubicBezTo>
                      <a:cubicBezTo>
                        <a:pt x="155825" y="110036"/>
                        <a:pt x="145522" y="121626"/>
                        <a:pt x="133932" y="121626"/>
                      </a:cubicBezTo>
                      <a:cubicBezTo>
                        <a:pt x="122342" y="121626"/>
                        <a:pt x="112039" y="121626"/>
                        <a:pt x="104313" y="121626"/>
                      </a:cubicBezTo>
                      <a:cubicBezTo>
                        <a:pt x="96586" y="121626"/>
                        <a:pt x="90147" y="129353"/>
                        <a:pt x="77268" y="129353"/>
                      </a:cubicBezTo>
                      <a:cubicBezTo>
                        <a:pt x="64390" y="129353"/>
                        <a:pt x="38634" y="121626"/>
                        <a:pt x="25756" y="116475"/>
                      </a:cubicBezTo>
                      <a:cubicBezTo>
                        <a:pt x="12878" y="111324"/>
                        <a:pt x="0" y="134504"/>
                        <a:pt x="0" y="134504"/>
                      </a:cubicBezTo>
                      <a:lnTo>
                        <a:pt x="36059" y="134504"/>
                      </a:lnTo>
                      <a:cubicBezTo>
                        <a:pt x="38634" y="134504"/>
                        <a:pt x="37346" y="156397"/>
                        <a:pt x="25756" y="157685"/>
                      </a:cubicBezTo>
                      <a:close/>
                    </a:path>
                  </a:pathLst>
                </a:custGeom>
                <a:grpFill/>
                <a:ln w="1286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18" name="Freeform: Shape 17">
                  <a:extLst>
                    <a:ext uri="{FF2B5EF4-FFF2-40B4-BE49-F238E27FC236}">
                      <a16:creationId xmlns:a16="http://schemas.microsoft.com/office/drawing/2014/main" id="{0FCFE9AB-9661-4964-B166-93C1D46FBB81}"/>
                    </a:ext>
                  </a:extLst>
                </p:cNvPr>
                <p:cNvSpPr/>
                <p:nvPr/>
              </p:nvSpPr>
              <p:spPr>
                <a:xfrm>
                  <a:off x="3453982" y="1452148"/>
                  <a:ext cx="78144" cy="46886"/>
                </a:xfrm>
                <a:custGeom>
                  <a:avLst/>
                  <a:gdLst>
                    <a:gd name="connsiteX0" fmla="*/ 30907 w 64390"/>
                    <a:gd name="connsiteY0" fmla="*/ 37346 h 38634"/>
                    <a:gd name="connsiteX1" fmla="*/ 57951 w 64390"/>
                    <a:gd name="connsiteY1" fmla="*/ 36059 h 38634"/>
                    <a:gd name="connsiteX2" fmla="*/ 65678 w 64390"/>
                    <a:gd name="connsiteY2" fmla="*/ 19317 h 38634"/>
                    <a:gd name="connsiteX3" fmla="*/ 73405 w 64390"/>
                    <a:gd name="connsiteY3" fmla="*/ 5151 h 38634"/>
                    <a:gd name="connsiteX4" fmla="*/ 43785 w 64390"/>
                    <a:gd name="connsiteY4" fmla="*/ 0 h 38634"/>
                    <a:gd name="connsiteX5" fmla="*/ 42498 w 64390"/>
                    <a:gd name="connsiteY5" fmla="*/ 12878 h 38634"/>
                    <a:gd name="connsiteX6" fmla="*/ 30907 w 64390"/>
                    <a:gd name="connsiteY6" fmla="*/ 25756 h 38634"/>
                    <a:gd name="connsiteX7" fmla="*/ 23181 w 64390"/>
                    <a:gd name="connsiteY7" fmla="*/ 2576 h 38634"/>
                    <a:gd name="connsiteX8" fmla="*/ 0 w 64390"/>
                    <a:gd name="connsiteY8" fmla="*/ 20605 h 38634"/>
                    <a:gd name="connsiteX9" fmla="*/ 5151 w 64390"/>
                    <a:gd name="connsiteY9" fmla="*/ 38634 h 38634"/>
                    <a:gd name="connsiteX10" fmla="*/ 30907 w 64390"/>
                    <a:gd name="connsiteY10" fmla="*/ 37346 h 386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4390" h="38634">
                      <a:moveTo>
                        <a:pt x="30907" y="37346"/>
                      </a:moveTo>
                      <a:cubicBezTo>
                        <a:pt x="42498" y="37346"/>
                        <a:pt x="54088" y="42498"/>
                        <a:pt x="57951" y="36059"/>
                      </a:cubicBezTo>
                      <a:cubicBezTo>
                        <a:pt x="61815" y="28332"/>
                        <a:pt x="65678" y="19317"/>
                        <a:pt x="65678" y="19317"/>
                      </a:cubicBezTo>
                      <a:lnTo>
                        <a:pt x="73405" y="5151"/>
                      </a:lnTo>
                      <a:lnTo>
                        <a:pt x="43785" y="0"/>
                      </a:lnTo>
                      <a:lnTo>
                        <a:pt x="42498" y="12878"/>
                      </a:lnTo>
                      <a:cubicBezTo>
                        <a:pt x="42498" y="12878"/>
                        <a:pt x="33483" y="33483"/>
                        <a:pt x="30907" y="25756"/>
                      </a:cubicBezTo>
                      <a:cubicBezTo>
                        <a:pt x="29620" y="18029"/>
                        <a:pt x="29620" y="-1288"/>
                        <a:pt x="23181" y="2576"/>
                      </a:cubicBezTo>
                      <a:cubicBezTo>
                        <a:pt x="18029" y="6439"/>
                        <a:pt x="0" y="20605"/>
                        <a:pt x="0" y="20605"/>
                      </a:cubicBezTo>
                      <a:lnTo>
                        <a:pt x="5151" y="38634"/>
                      </a:lnTo>
                      <a:cubicBezTo>
                        <a:pt x="6439" y="37346"/>
                        <a:pt x="20605" y="37346"/>
                        <a:pt x="30907" y="37346"/>
                      </a:cubicBezTo>
                      <a:close/>
                    </a:path>
                  </a:pathLst>
                </a:custGeom>
                <a:grpFill/>
                <a:ln w="1286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0" name="Freeform: Shape 19">
                  <a:extLst>
                    <a:ext uri="{FF2B5EF4-FFF2-40B4-BE49-F238E27FC236}">
                      <a16:creationId xmlns:a16="http://schemas.microsoft.com/office/drawing/2014/main" id="{C7FDC781-33B5-4AE2-A1B9-FBFCA43D983E}"/>
                    </a:ext>
                  </a:extLst>
                </p:cNvPr>
                <p:cNvSpPr/>
                <p:nvPr/>
              </p:nvSpPr>
              <p:spPr>
                <a:xfrm>
                  <a:off x="3503995" y="1384943"/>
                  <a:ext cx="78144" cy="31258"/>
                </a:xfrm>
                <a:custGeom>
                  <a:avLst/>
                  <a:gdLst>
                    <a:gd name="connsiteX0" fmla="*/ 21893 w 64390"/>
                    <a:gd name="connsiteY0" fmla="*/ 20605 h 25756"/>
                    <a:gd name="connsiteX1" fmla="*/ 47649 w 64390"/>
                    <a:gd name="connsiteY1" fmla="*/ 18029 h 25756"/>
                    <a:gd name="connsiteX2" fmla="*/ 52800 w 64390"/>
                    <a:gd name="connsiteY2" fmla="*/ 27044 h 25756"/>
                    <a:gd name="connsiteX3" fmla="*/ 70829 w 64390"/>
                    <a:gd name="connsiteY3" fmla="*/ 29620 h 25756"/>
                    <a:gd name="connsiteX4" fmla="*/ 72117 w 64390"/>
                    <a:gd name="connsiteY4" fmla="*/ 9015 h 25756"/>
                    <a:gd name="connsiteX5" fmla="*/ 54088 w 64390"/>
                    <a:gd name="connsiteY5" fmla="*/ 0 h 25756"/>
                    <a:gd name="connsiteX6" fmla="*/ 34771 w 64390"/>
                    <a:gd name="connsiteY6" fmla="*/ 0 h 25756"/>
                    <a:gd name="connsiteX7" fmla="*/ 0 w 64390"/>
                    <a:gd name="connsiteY7" fmla="*/ 5151 h 25756"/>
                    <a:gd name="connsiteX8" fmla="*/ 19317 w 64390"/>
                    <a:gd name="connsiteY8" fmla="*/ 10302 h 2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4390" h="25756">
                      <a:moveTo>
                        <a:pt x="21893" y="20605"/>
                      </a:moveTo>
                      <a:lnTo>
                        <a:pt x="47649" y="18029"/>
                      </a:lnTo>
                      <a:lnTo>
                        <a:pt x="52800" y="27044"/>
                      </a:lnTo>
                      <a:lnTo>
                        <a:pt x="70829" y="29620"/>
                      </a:lnTo>
                      <a:lnTo>
                        <a:pt x="72117" y="9015"/>
                      </a:lnTo>
                      <a:lnTo>
                        <a:pt x="54088" y="0"/>
                      </a:lnTo>
                      <a:lnTo>
                        <a:pt x="34771" y="0"/>
                      </a:lnTo>
                      <a:lnTo>
                        <a:pt x="0" y="5151"/>
                      </a:lnTo>
                      <a:lnTo>
                        <a:pt x="19317" y="10302"/>
                      </a:lnTo>
                      <a:close/>
                    </a:path>
                  </a:pathLst>
                </a:custGeom>
                <a:grpFill/>
                <a:ln w="1286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4" name="Freeform: Shape 23">
                  <a:extLst>
                    <a:ext uri="{FF2B5EF4-FFF2-40B4-BE49-F238E27FC236}">
                      <a16:creationId xmlns:a16="http://schemas.microsoft.com/office/drawing/2014/main" id="{E4329096-338F-43B7-8EA3-75505524ADDE}"/>
                    </a:ext>
                  </a:extLst>
                </p:cNvPr>
                <p:cNvSpPr/>
                <p:nvPr/>
              </p:nvSpPr>
              <p:spPr>
                <a:xfrm>
                  <a:off x="2889701" y="3245859"/>
                  <a:ext cx="296950" cy="125032"/>
                </a:xfrm>
                <a:custGeom>
                  <a:avLst/>
                  <a:gdLst>
                    <a:gd name="connsiteX0" fmla="*/ 167479 w 244683"/>
                    <a:gd name="connsiteY0" fmla="*/ 100851 h 103024"/>
                    <a:gd name="connsiteX1" fmla="*/ 255050 w 244683"/>
                    <a:gd name="connsiteY1" fmla="*/ 102139 h 103024"/>
                    <a:gd name="connsiteX2" fmla="*/ 167479 w 244683"/>
                    <a:gd name="connsiteY2" fmla="*/ 41612 h 103024"/>
                    <a:gd name="connsiteX3" fmla="*/ 99225 w 244683"/>
                    <a:gd name="connsiteY3" fmla="*/ 11993 h 103024"/>
                    <a:gd name="connsiteX4" fmla="*/ 64454 w 244683"/>
                    <a:gd name="connsiteY4" fmla="*/ 402 h 103024"/>
                    <a:gd name="connsiteX5" fmla="*/ 7790 w 244683"/>
                    <a:gd name="connsiteY5" fmla="*/ 26158 h 103024"/>
                    <a:gd name="connsiteX6" fmla="*/ 64 w 244683"/>
                    <a:gd name="connsiteY6" fmla="*/ 42900 h 103024"/>
                    <a:gd name="connsiteX7" fmla="*/ 58015 w 244683"/>
                    <a:gd name="connsiteY7" fmla="*/ 24871 h 103024"/>
                    <a:gd name="connsiteX8" fmla="*/ 78620 w 244683"/>
                    <a:gd name="connsiteY8" fmla="*/ 41612 h 103024"/>
                    <a:gd name="connsiteX9" fmla="*/ 121118 w 244683"/>
                    <a:gd name="connsiteY9" fmla="*/ 54490 h 103024"/>
                    <a:gd name="connsiteX10" fmla="*/ 148162 w 244683"/>
                    <a:gd name="connsiteY10" fmla="*/ 53202 h 103024"/>
                    <a:gd name="connsiteX11" fmla="*/ 153313 w 244683"/>
                    <a:gd name="connsiteY11" fmla="*/ 77671 h 103024"/>
                    <a:gd name="connsiteX12" fmla="*/ 171342 w 244683"/>
                    <a:gd name="connsiteY12" fmla="*/ 85398 h 103024"/>
                    <a:gd name="connsiteX13" fmla="*/ 167479 w 244683"/>
                    <a:gd name="connsiteY13" fmla="*/ 100851 h 103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44683" h="103024">
                      <a:moveTo>
                        <a:pt x="167479" y="100851"/>
                      </a:moveTo>
                      <a:cubicBezTo>
                        <a:pt x="162327" y="102139"/>
                        <a:pt x="225430" y="115017"/>
                        <a:pt x="255050" y="102139"/>
                      </a:cubicBezTo>
                      <a:cubicBezTo>
                        <a:pt x="255050" y="102139"/>
                        <a:pt x="218991" y="71232"/>
                        <a:pt x="167479" y="41612"/>
                      </a:cubicBezTo>
                      <a:cubicBezTo>
                        <a:pt x="115966" y="11993"/>
                        <a:pt x="112103" y="23583"/>
                        <a:pt x="99225" y="11993"/>
                      </a:cubicBezTo>
                      <a:cubicBezTo>
                        <a:pt x="86347" y="402"/>
                        <a:pt x="87634" y="-886"/>
                        <a:pt x="64454" y="402"/>
                      </a:cubicBezTo>
                      <a:cubicBezTo>
                        <a:pt x="41273" y="1690"/>
                        <a:pt x="16805" y="17144"/>
                        <a:pt x="7790" y="26158"/>
                      </a:cubicBezTo>
                      <a:cubicBezTo>
                        <a:pt x="-1224" y="35173"/>
                        <a:pt x="64" y="42900"/>
                        <a:pt x="64" y="42900"/>
                      </a:cubicBezTo>
                      <a:cubicBezTo>
                        <a:pt x="5215" y="42900"/>
                        <a:pt x="47712" y="22295"/>
                        <a:pt x="58015" y="24871"/>
                      </a:cubicBezTo>
                      <a:cubicBezTo>
                        <a:pt x="69605" y="26158"/>
                        <a:pt x="63166" y="41612"/>
                        <a:pt x="78620" y="41612"/>
                      </a:cubicBezTo>
                      <a:cubicBezTo>
                        <a:pt x="92786" y="41612"/>
                        <a:pt x="113391" y="45475"/>
                        <a:pt x="121118" y="54490"/>
                      </a:cubicBezTo>
                      <a:cubicBezTo>
                        <a:pt x="128844" y="63505"/>
                        <a:pt x="148162" y="53202"/>
                        <a:pt x="148162" y="53202"/>
                      </a:cubicBezTo>
                      <a:cubicBezTo>
                        <a:pt x="148162" y="53202"/>
                        <a:pt x="159752" y="71232"/>
                        <a:pt x="153313" y="77671"/>
                      </a:cubicBezTo>
                      <a:cubicBezTo>
                        <a:pt x="148162" y="82822"/>
                        <a:pt x="171342" y="85398"/>
                        <a:pt x="171342" y="85398"/>
                      </a:cubicBezTo>
                      <a:cubicBezTo>
                        <a:pt x="171342" y="85398"/>
                        <a:pt x="172630" y="99564"/>
                        <a:pt x="167479" y="100851"/>
                      </a:cubicBezTo>
                      <a:close/>
                    </a:path>
                  </a:pathLst>
                </a:custGeom>
                <a:grpFill/>
                <a:ln w="1286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26" name="Freeform: Shape 25">
                  <a:extLst>
                    <a:ext uri="{FF2B5EF4-FFF2-40B4-BE49-F238E27FC236}">
                      <a16:creationId xmlns:a16="http://schemas.microsoft.com/office/drawing/2014/main" id="{5112FE3A-B232-4BEE-81D9-2B1B1E2A17C3}"/>
                    </a:ext>
                  </a:extLst>
                </p:cNvPr>
                <p:cNvSpPr/>
                <p:nvPr/>
              </p:nvSpPr>
              <p:spPr>
                <a:xfrm>
                  <a:off x="1149464" y="1610174"/>
                  <a:ext cx="2891351" cy="2078647"/>
                </a:xfrm>
                <a:custGeom>
                  <a:avLst/>
                  <a:gdLst>
                    <a:gd name="connsiteX0" fmla="*/ 1360597 w 2382445"/>
                    <a:gd name="connsiteY0" fmla="*/ 1704915 h 1712784"/>
                    <a:gd name="connsiteX1" fmla="*/ 1358022 w 2382445"/>
                    <a:gd name="connsiteY1" fmla="*/ 1684310 h 1712784"/>
                    <a:gd name="connsiteX2" fmla="*/ 1372187 w 2382445"/>
                    <a:gd name="connsiteY2" fmla="*/ 1694612 h 1712784"/>
                    <a:gd name="connsiteX3" fmla="*/ 1391505 w 2382445"/>
                    <a:gd name="connsiteY3" fmla="*/ 1713930 h 1712784"/>
                    <a:gd name="connsiteX4" fmla="*/ 1410822 w 2382445"/>
                    <a:gd name="connsiteY4" fmla="*/ 1715217 h 1712784"/>
                    <a:gd name="connsiteX5" fmla="*/ 1417261 w 2382445"/>
                    <a:gd name="connsiteY5" fmla="*/ 1683022 h 1712784"/>
                    <a:gd name="connsiteX6" fmla="*/ 1426275 w 2382445"/>
                    <a:gd name="connsiteY6" fmla="*/ 1640525 h 1712784"/>
                    <a:gd name="connsiteX7" fmla="*/ 1432714 w 2382445"/>
                    <a:gd name="connsiteY7" fmla="*/ 1619920 h 1712784"/>
                    <a:gd name="connsiteX8" fmla="*/ 1426275 w 2382445"/>
                    <a:gd name="connsiteY8" fmla="*/ 1595451 h 1712784"/>
                    <a:gd name="connsiteX9" fmla="*/ 1418548 w 2382445"/>
                    <a:gd name="connsiteY9" fmla="*/ 1578710 h 1712784"/>
                    <a:gd name="connsiteX10" fmla="*/ 1373475 w 2382445"/>
                    <a:gd name="connsiteY10" fmla="*/ 1568407 h 1712784"/>
                    <a:gd name="connsiteX11" fmla="*/ 1319387 w 2382445"/>
                    <a:gd name="connsiteY11" fmla="*/ 1573558 h 1712784"/>
                    <a:gd name="connsiteX12" fmla="*/ 1314236 w 2382445"/>
                    <a:gd name="connsiteY12" fmla="*/ 1572271 h 1712784"/>
                    <a:gd name="connsiteX13" fmla="*/ 1296207 w 2382445"/>
                    <a:gd name="connsiteY13" fmla="*/ 1570983 h 1712784"/>
                    <a:gd name="connsiteX14" fmla="*/ 1300070 w 2382445"/>
                    <a:gd name="connsiteY14" fmla="*/ 1565832 h 1712784"/>
                    <a:gd name="connsiteX15" fmla="*/ 1319387 w 2382445"/>
                    <a:gd name="connsiteY15" fmla="*/ 1542651 h 1712784"/>
                    <a:gd name="connsiteX16" fmla="*/ 1334841 w 2382445"/>
                    <a:gd name="connsiteY16" fmla="*/ 1506592 h 1712784"/>
                    <a:gd name="connsiteX17" fmla="*/ 1346431 w 2382445"/>
                    <a:gd name="connsiteY17" fmla="*/ 1489851 h 1712784"/>
                    <a:gd name="connsiteX18" fmla="*/ 1347719 w 2382445"/>
                    <a:gd name="connsiteY18" fmla="*/ 1470534 h 1712784"/>
                    <a:gd name="connsiteX19" fmla="*/ 1359309 w 2382445"/>
                    <a:gd name="connsiteY19" fmla="*/ 1433187 h 1712784"/>
                    <a:gd name="connsiteX20" fmla="*/ 1352870 w 2382445"/>
                    <a:gd name="connsiteY20" fmla="*/ 1402280 h 1712784"/>
                    <a:gd name="connsiteX21" fmla="*/ 1269163 w 2382445"/>
                    <a:gd name="connsiteY21" fmla="*/ 1425460 h 1712784"/>
                    <a:gd name="connsiteX22" fmla="*/ 1252421 w 2382445"/>
                    <a:gd name="connsiteY22" fmla="*/ 1471822 h 1712784"/>
                    <a:gd name="connsiteX23" fmla="*/ 1236968 w 2382445"/>
                    <a:gd name="connsiteY23" fmla="*/ 1492427 h 1712784"/>
                    <a:gd name="connsiteX24" fmla="*/ 1222802 w 2382445"/>
                    <a:gd name="connsiteY24" fmla="*/ 1496290 h 1712784"/>
                    <a:gd name="connsiteX25" fmla="*/ 1170002 w 2382445"/>
                    <a:gd name="connsiteY25" fmla="*/ 1505305 h 1712784"/>
                    <a:gd name="connsiteX26" fmla="*/ 1141670 w 2382445"/>
                    <a:gd name="connsiteY26" fmla="*/ 1485988 h 1712784"/>
                    <a:gd name="connsiteX27" fmla="*/ 1119777 w 2382445"/>
                    <a:gd name="connsiteY27" fmla="*/ 1470534 h 1712784"/>
                    <a:gd name="connsiteX28" fmla="*/ 1095309 w 2382445"/>
                    <a:gd name="connsiteY28" fmla="*/ 1416446 h 1712784"/>
                    <a:gd name="connsiteX29" fmla="*/ 1108187 w 2382445"/>
                    <a:gd name="connsiteY29" fmla="*/ 1318572 h 1712784"/>
                    <a:gd name="connsiteX30" fmla="*/ 1122353 w 2382445"/>
                    <a:gd name="connsiteY30" fmla="*/ 1282514 h 1712784"/>
                    <a:gd name="connsiteX31" fmla="*/ 1123640 w 2382445"/>
                    <a:gd name="connsiteY31" fmla="*/ 1273499 h 1712784"/>
                    <a:gd name="connsiteX32" fmla="*/ 1130080 w 2382445"/>
                    <a:gd name="connsiteY32" fmla="*/ 1242592 h 1712784"/>
                    <a:gd name="connsiteX33" fmla="*/ 1158411 w 2382445"/>
                    <a:gd name="connsiteY33" fmla="*/ 1207821 h 1712784"/>
                    <a:gd name="connsiteX34" fmla="*/ 1190606 w 2382445"/>
                    <a:gd name="connsiteY34" fmla="*/ 1191079 h 1712784"/>
                    <a:gd name="connsiteX35" fmla="*/ 1218938 w 2382445"/>
                    <a:gd name="connsiteY35" fmla="*/ 1170475 h 1712784"/>
                    <a:gd name="connsiteX36" fmla="*/ 1270451 w 2382445"/>
                    <a:gd name="connsiteY36" fmla="*/ 1170475 h 1712784"/>
                    <a:gd name="connsiteX37" fmla="*/ 1302646 w 2382445"/>
                    <a:gd name="connsiteY37" fmla="*/ 1170475 h 1712784"/>
                    <a:gd name="connsiteX38" fmla="*/ 1332265 w 2382445"/>
                    <a:gd name="connsiteY38" fmla="*/ 1179489 h 1712784"/>
                    <a:gd name="connsiteX39" fmla="*/ 1343856 w 2382445"/>
                    <a:gd name="connsiteY39" fmla="*/ 1155021 h 1712784"/>
                    <a:gd name="connsiteX40" fmla="*/ 1377339 w 2382445"/>
                    <a:gd name="connsiteY40" fmla="*/ 1146006 h 1712784"/>
                    <a:gd name="connsiteX41" fmla="*/ 1434002 w 2382445"/>
                    <a:gd name="connsiteY41" fmla="*/ 1146006 h 1712784"/>
                    <a:gd name="connsiteX42" fmla="*/ 1461046 w 2382445"/>
                    <a:gd name="connsiteY42" fmla="*/ 1166611 h 1712784"/>
                    <a:gd name="connsiteX43" fmla="*/ 1482939 w 2382445"/>
                    <a:gd name="connsiteY43" fmla="*/ 1156309 h 1712784"/>
                    <a:gd name="connsiteX44" fmla="*/ 1509983 w 2382445"/>
                    <a:gd name="connsiteY44" fmla="*/ 1188504 h 1712784"/>
                    <a:gd name="connsiteX45" fmla="*/ 1508695 w 2382445"/>
                    <a:gd name="connsiteY45" fmla="*/ 1218123 h 1712784"/>
                    <a:gd name="connsiteX46" fmla="*/ 1520285 w 2382445"/>
                    <a:gd name="connsiteY46" fmla="*/ 1274787 h 1712784"/>
                    <a:gd name="connsiteX47" fmla="*/ 1553768 w 2382445"/>
                    <a:gd name="connsiteY47" fmla="*/ 1294104 h 1712784"/>
                    <a:gd name="connsiteX48" fmla="*/ 1569222 w 2382445"/>
                    <a:gd name="connsiteY48" fmla="*/ 1241304 h 1712784"/>
                    <a:gd name="connsiteX49" fmla="*/ 1564071 w 2382445"/>
                    <a:gd name="connsiteY49" fmla="*/ 1164035 h 1712784"/>
                    <a:gd name="connsiteX50" fmla="*/ 1589827 w 2382445"/>
                    <a:gd name="connsiteY50" fmla="*/ 1091918 h 1712784"/>
                    <a:gd name="connsiteX51" fmla="*/ 1658081 w 2382445"/>
                    <a:gd name="connsiteY51" fmla="*/ 1044269 h 1712784"/>
                    <a:gd name="connsiteX52" fmla="*/ 1691564 w 2382445"/>
                    <a:gd name="connsiteY52" fmla="*/ 1028816 h 1712784"/>
                    <a:gd name="connsiteX53" fmla="*/ 1710881 w 2382445"/>
                    <a:gd name="connsiteY53" fmla="*/ 1006923 h 1712784"/>
                    <a:gd name="connsiteX54" fmla="*/ 1722471 w 2382445"/>
                    <a:gd name="connsiteY54" fmla="*/ 999196 h 1712784"/>
                    <a:gd name="connsiteX55" fmla="*/ 1739213 w 2382445"/>
                    <a:gd name="connsiteY55" fmla="*/ 992757 h 1712784"/>
                    <a:gd name="connsiteX56" fmla="*/ 1739213 w 2382445"/>
                    <a:gd name="connsiteY56" fmla="*/ 976015 h 1712784"/>
                    <a:gd name="connsiteX57" fmla="*/ 1722471 w 2382445"/>
                    <a:gd name="connsiteY57" fmla="*/ 976015 h 1712784"/>
                    <a:gd name="connsiteX58" fmla="*/ 1744364 w 2382445"/>
                    <a:gd name="connsiteY58" fmla="*/ 965713 h 1712784"/>
                    <a:gd name="connsiteX59" fmla="*/ 1741788 w 2382445"/>
                    <a:gd name="connsiteY59" fmla="*/ 950259 h 1712784"/>
                    <a:gd name="connsiteX60" fmla="*/ 1726335 w 2382445"/>
                    <a:gd name="connsiteY60" fmla="*/ 947684 h 1712784"/>
                    <a:gd name="connsiteX61" fmla="*/ 1748227 w 2382445"/>
                    <a:gd name="connsiteY61" fmla="*/ 933518 h 1712784"/>
                    <a:gd name="connsiteX62" fmla="*/ 1748227 w 2382445"/>
                    <a:gd name="connsiteY62" fmla="*/ 900035 h 1712784"/>
                    <a:gd name="connsiteX63" fmla="*/ 1755954 w 2382445"/>
                    <a:gd name="connsiteY63" fmla="*/ 889732 h 1712784"/>
                    <a:gd name="connsiteX64" fmla="*/ 1768832 w 2382445"/>
                    <a:gd name="connsiteY64" fmla="*/ 923215 h 1712784"/>
                    <a:gd name="connsiteX65" fmla="*/ 1784286 w 2382445"/>
                    <a:gd name="connsiteY65" fmla="*/ 885869 h 1712784"/>
                    <a:gd name="connsiteX66" fmla="*/ 1797164 w 2382445"/>
                    <a:gd name="connsiteY66" fmla="*/ 891020 h 1712784"/>
                    <a:gd name="connsiteX67" fmla="*/ 1829359 w 2382445"/>
                    <a:gd name="connsiteY67" fmla="*/ 845947 h 1712784"/>
                    <a:gd name="connsiteX68" fmla="*/ 1853828 w 2382445"/>
                    <a:gd name="connsiteY68" fmla="*/ 829205 h 1712784"/>
                    <a:gd name="connsiteX69" fmla="*/ 1904052 w 2382445"/>
                    <a:gd name="connsiteY69" fmla="*/ 815039 h 1712784"/>
                    <a:gd name="connsiteX70" fmla="*/ 1929808 w 2382445"/>
                    <a:gd name="connsiteY70" fmla="*/ 815039 h 1712784"/>
                    <a:gd name="connsiteX71" fmla="*/ 1933672 w 2382445"/>
                    <a:gd name="connsiteY71" fmla="*/ 786708 h 1712784"/>
                    <a:gd name="connsiteX72" fmla="*/ 1978745 w 2382445"/>
                    <a:gd name="connsiteY72" fmla="*/ 742922 h 1712784"/>
                    <a:gd name="connsiteX73" fmla="*/ 2017379 w 2382445"/>
                    <a:gd name="connsiteY73" fmla="*/ 724893 h 1712784"/>
                    <a:gd name="connsiteX74" fmla="*/ 2031545 w 2382445"/>
                    <a:gd name="connsiteY74" fmla="*/ 724893 h 1712784"/>
                    <a:gd name="connsiteX75" fmla="*/ 2048287 w 2382445"/>
                    <a:gd name="connsiteY75" fmla="*/ 719742 h 1712784"/>
                    <a:gd name="connsiteX76" fmla="*/ 2056014 w 2382445"/>
                    <a:gd name="connsiteY76" fmla="*/ 709439 h 1712784"/>
                    <a:gd name="connsiteX77" fmla="*/ 2070180 w 2382445"/>
                    <a:gd name="connsiteY77" fmla="*/ 704288 h 1712784"/>
                    <a:gd name="connsiteX78" fmla="*/ 2102375 w 2382445"/>
                    <a:gd name="connsiteY78" fmla="*/ 692698 h 1712784"/>
                    <a:gd name="connsiteX79" fmla="*/ 2058589 w 2382445"/>
                    <a:gd name="connsiteY79" fmla="*/ 719742 h 1712784"/>
                    <a:gd name="connsiteX80" fmla="*/ 2071467 w 2382445"/>
                    <a:gd name="connsiteY80" fmla="*/ 750649 h 1712784"/>
                    <a:gd name="connsiteX81" fmla="*/ 2103663 w 2382445"/>
                    <a:gd name="connsiteY81" fmla="*/ 732620 h 1712784"/>
                    <a:gd name="connsiteX82" fmla="*/ 2146160 w 2382445"/>
                    <a:gd name="connsiteY82" fmla="*/ 722317 h 1712784"/>
                    <a:gd name="connsiteX83" fmla="*/ 2188658 w 2382445"/>
                    <a:gd name="connsiteY83" fmla="*/ 709439 h 1712784"/>
                    <a:gd name="connsiteX84" fmla="*/ 2220853 w 2382445"/>
                    <a:gd name="connsiteY84" fmla="*/ 690122 h 1712784"/>
                    <a:gd name="connsiteX85" fmla="*/ 2215702 w 2382445"/>
                    <a:gd name="connsiteY85" fmla="*/ 672093 h 1712784"/>
                    <a:gd name="connsiteX86" fmla="*/ 2216990 w 2382445"/>
                    <a:gd name="connsiteY86" fmla="*/ 650200 h 1712784"/>
                    <a:gd name="connsiteX87" fmla="*/ 2193809 w 2382445"/>
                    <a:gd name="connsiteY87" fmla="*/ 669517 h 1712784"/>
                    <a:gd name="connsiteX88" fmla="*/ 2175780 w 2382445"/>
                    <a:gd name="connsiteY88" fmla="*/ 679820 h 1712784"/>
                    <a:gd name="connsiteX89" fmla="*/ 2148736 w 2382445"/>
                    <a:gd name="connsiteY89" fmla="*/ 681107 h 1712784"/>
                    <a:gd name="connsiteX90" fmla="*/ 2119116 w 2382445"/>
                    <a:gd name="connsiteY90" fmla="*/ 665654 h 1712784"/>
                    <a:gd name="connsiteX91" fmla="*/ 2129419 w 2382445"/>
                    <a:gd name="connsiteY91" fmla="*/ 636034 h 1712784"/>
                    <a:gd name="connsiteX92" fmla="*/ 2146160 w 2382445"/>
                    <a:gd name="connsiteY92" fmla="*/ 623156 h 1712784"/>
                    <a:gd name="connsiteX93" fmla="*/ 2153887 w 2382445"/>
                    <a:gd name="connsiteY93" fmla="*/ 592249 h 1712784"/>
                    <a:gd name="connsiteX94" fmla="*/ 2098511 w 2382445"/>
                    <a:gd name="connsiteY94" fmla="*/ 590961 h 1712784"/>
                    <a:gd name="connsiteX95" fmla="*/ 2046999 w 2382445"/>
                    <a:gd name="connsiteY95" fmla="*/ 612854 h 1712784"/>
                    <a:gd name="connsiteX96" fmla="*/ 2012228 w 2382445"/>
                    <a:gd name="connsiteY96" fmla="*/ 638610 h 1712784"/>
                    <a:gd name="connsiteX97" fmla="*/ 1991623 w 2382445"/>
                    <a:gd name="connsiteY97" fmla="*/ 655351 h 1712784"/>
                    <a:gd name="connsiteX98" fmla="*/ 1987760 w 2382445"/>
                    <a:gd name="connsiteY98" fmla="*/ 656639 h 1712784"/>
                    <a:gd name="connsiteX99" fmla="*/ 1973594 w 2382445"/>
                    <a:gd name="connsiteY99" fmla="*/ 648912 h 1712784"/>
                    <a:gd name="connsiteX100" fmla="*/ 1996775 w 2382445"/>
                    <a:gd name="connsiteY100" fmla="*/ 634746 h 1712784"/>
                    <a:gd name="connsiteX101" fmla="*/ 2031545 w 2382445"/>
                    <a:gd name="connsiteY101" fmla="*/ 610278 h 1712784"/>
                    <a:gd name="connsiteX102" fmla="*/ 2056014 w 2382445"/>
                    <a:gd name="connsiteY102" fmla="*/ 597400 h 1712784"/>
                    <a:gd name="connsiteX103" fmla="*/ 2079194 w 2382445"/>
                    <a:gd name="connsiteY103" fmla="*/ 587097 h 1712784"/>
                    <a:gd name="connsiteX104" fmla="*/ 2097223 w 2382445"/>
                    <a:gd name="connsiteY104" fmla="*/ 579371 h 1712784"/>
                    <a:gd name="connsiteX105" fmla="*/ 2110102 w 2382445"/>
                    <a:gd name="connsiteY105" fmla="*/ 562629 h 1712784"/>
                    <a:gd name="connsiteX106" fmla="*/ 2173204 w 2382445"/>
                    <a:gd name="connsiteY106" fmla="*/ 561341 h 1712784"/>
                    <a:gd name="connsiteX107" fmla="*/ 2223429 w 2382445"/>
                    <a:gd name="connsiteY107" fmla="*/ 558766 h 1712784"/>
                    <a:gd name="connsiteX108" fmla="*/ 2259487 w 2382445"/>
                    <a:gd name="connsiteY108" fmla="*/ 558766 h 1712784"/>
                    <a:gd name="connsiteX109" fmla="*/ 2286531 w 2382445"/>
                    <a:gd name="connsiteY109" fmla="*/ 545888 h 1712784"/>
                    <a:gd name="connsiteX110" fmla="*/ 2336756 w 2382445"/>
                    <a:gd name="connsiteY110" fmla="*/ 526570 h 1712784"/>
                    <a:gd name="connsiteX111" fmla="*/ 2385693 w 2382445"/>
                    <a:gd name="connsiteY111" fmla="*/ 507253 h 1712784"/>
                    <a:gd name="connsiteX112" fmla="*/ 2389556 w 2382445"/>
                    <a:gd name="connsiteY112" fmla="*/ 476346 h 1712784"/>
                    <a:gd name="connsiteX113" fmla="*/ 2370239 w 2382445"/>
                    <a:gd name="connsiteY113" fmla="*/ 462180 h 1712784"/>
                    <a:gd name="connsiteX114" fmla="*/ 2344483 w 2382445"/>
                    <a:gd name="connsiteY114" fmla="*/ 458317 h 1712784"/>
                    <a:gd name="connsiteX115" fmla="*/ 2307136 w 2382445"/>
                    <a:gd name="connsiteY115" fmla="*/ 473770 h 1712784"/>
                    <a:gd name="connsiteX116" fmla="*/ 2300697 w 2382445"/>
                    <a:gd name="connsiteY116" fmla="*/ 458317 h 1712784"/>
                    <a:gd name="connsiteX117" fmla="*/ 2341907 w 2382445"/>
                    <a:gd name="connsiteY117" fmla="*/ 448014 h 1712784"/>
                    <a:gd name="connsiteX118" fmla="*/ 2365088 w 2382445"/>
                    <a:gd name="connsiteY118" fmla="*/ 440287 h 1712784"/>
                    <a:gd name="connsiteX119" fmla="*/ 2358649 w 2382445"/>
                    <a:gd name="connsiteY119" fmla="*/ 429985 h 1712784"/>
                    <a:gd name="connsiteX120" fmla="*/ 2327741 w 2382445"/>
                    <a:gd name="connsiteY120" fmla="*/ 420970 h 1712784"/>
                    <a:gd name="connsiteX121" fmla="*/ 2298122 w 2382445"/>
                    <a:gd name="connsiteY121" fmla="*/ 392638 h 1712784"/>
                    <a:gd name="connsiteX122" fmla="*/ 2312288 w 2382445"/>
                    <a:gd name="connsiteY122" fmla="*/ 373321 h 1712784"/>
                    <a:gd name="connsiteX123" fmla="*/ 2301985 w 2382445"/>
                    <a:gd name="connsiteY123" fmla="*/ 271584 h 1712784"/>
                    <a:gd name="connsiteX124" fmla="*/ 2258199 w 2382445"/>
                    <a:gd name="connsiteY124" fmla="*/ 310219 h 1712784"/>
                    <a:gd name="connsiteX125" fmla="*/ 2213126 w 2382445"/>
                    <a:gd name="connsiteY125" fmla="*/ 334687 h 1712784"/>
                    <a:gd name="connsiteX126" fmla="*/ 2197673 w 2382445"/>
                    <a:gd name="connsiteY126" fmla="*/ 333399 h 1712784"/>
                    <a:gd name="connsiteX127" fmla="*/ 2184794 w 2382445"/>
                    <a:gd name="connsiteY127" fmla="*/ 317946 h 1712784"/>
                    <a:gd name="connsiteX128" fmla="*/ 2184794 w 2382445"/>
                    <a:gd name="connsiteY128" fmla="*/ 296053 h 1712784"/>
                    <a:gd name="connsiteX129" fmla="*/ 2205399 w 2382445"/>
                    <a:gd name="connsiteY129" fmla="*/ 271584 h 1712784"/>
                    <a:gd name="connsiteX130" fmla="*/ 2183507 w 2382445"/>
                    <a:gd name="connsiteY130" fmla="*/ 257419 h 1712784"/>
                    <a:gd name="connsiteX131" fmla="*/ 2166765 w 2382445"/>
                    <a:gd name="connsiteY131" fmla="*/ 238101 h 1712784"/>
                    <a:gd name="connsiteX132" fmla="*/ 2131994 w 2382445"/>
                    <a:gd name="connsiteY132" fmla="*/ 222648 h 1712784"/>
                    <a:gd name="connsiteX133" fmla="*/ 2088209 w 2382445"/>
                    <a:gd name="connsiteY133" fmla="*/ 227799 h 1712784"/>
                    <a:gd name="connsiteX134" fmla="*/ 2044423 w 2382445"/>
                    <a:gd name="connsiteY134" fmla="*/ 235526 h 1712784"/>
                    <a:gd name="connsiteX135" fmla="*/ 2025106 w 2382445"/>
                    <a:gd name="connsiteY135" fmla="*/ 272872 h 1712784"/>
                    <a:gd name="connsiteX136" fmla="*/ 2013516 w 2382445"/>
                    <a:gd name="connsiteY136" fmla="*/ 294765 h 1712784"/>
                    <a:gd name="connsiteX137" fmla="*/ 1981321 w 2382445"/>
                    <a:gd name="connsiteY137" fmla="*/ 332111 h 1712784"/>
                    <a:gd name="connsiteX138" fmla="*/ 1995487 w 2382445"/>
                    <a:gd name="connsiteY138" fmla="*/ 366882 h 1712784"/>
                    <a:gd name="connsiteX139" fmla="*/ 1887311 w 2382445"/>
                    <a:gd name="connsiteY139" fmla="*/ 435136 h 1712784"/>
                    <a:gd name="connsiteX140" fmla="*/ 1877008 w 2382445"/>
                    <a:gd name="connsiteY140" fmla="*/ 485361 h 1712784"/>
                    <a:gd name="connsiteX141" fmla="*/ 1861555 w 2382445"/>
                    <a:gd name="connsiteY141" fmla="*/ 509829 h 1712784"/>
                    <a:gd name="connsiteX142" fmla="*/ 1835798 w 2382445"/>
                    <a:gd name="connsiteY142" fmla="*/ 527858 h 1712784"/>
                    <a:gd name="connsiteX143" fmla="*/ 1813906 w 2382445"/>
                    <a:gd name="connsiteY143" fmla="*/ 518844 h 1712784"/>
                    <a:gd name="connsiteX144" fmla="*/ 1807467 w 2382445"/>
                    <a:gd name="connsiteY144" fmla="*/ 496951 h 1712784"/>
                    <a:gd name="connsiteX145" fmla="*/ 1819057 w 2382445"/>
                    <a:gd name="connsiteY145" fmla="*/ 468619 h 1712784"/>
                    <a:gd name="connsiteX146" fmla="*/ 1834511 w 2382445"/>
                    <a:gd name="connsiteY146" fmla="*/ 444151 h 1712784"/>
                    <a:gd name="connsiteX147" fmla="*/ 1844813 w 2382445"/>
                    <a:gd name="connsiteY147" fmla="*/ 419682 h 1712784"/>
                    <a:gd name="connsiteX148" fmla="*/ 1781710 w 2382445"/>
                    <a:gd name="connsiteY148" fmla="*/ 415819 h 1712784"/>
                    <a:gd name="connsiteX149" fmla="*/ 1754667 w 2382445"/>
                    <a:gd name="connsiteY149" fmla="*/ 397790 h 1712784"/>
                    <a:gd name="connsiteX150" fmla="*/ 1695427 w 2382445"/>
                    <a:gd name="connsiteY150" fmla="*/ 365594 h 1712784"/>
                    <a:gd name="connsiteX151" fmla="*/ 1647778 w 2382445"/>
                    <a:gd name="connsiteY151" fmla="*/ 369458 h 1712784"/>
                    <a:gd name="connsiteX152" fmla="*/ 1668383 w 2382445"/>
                    <a:gd name="connsiteY152" fmla="*/ 332111 h 1712784"/>
                    <a:gd name="connsiteX153" fmla="*/ 1638764 w 2382445"/>
                    <a:gd name="connsiteY153" fmla="*/ 319233 h 1712784"/>
                    <a:gd name="connsiteX154" fmla="*/ 1789437 w 2382445"/>
                    <a:gd name="connsiteY154" fmla="*/ 216209 h 1712784"/>
                    <a:gd name="connsiteX155" fmla="*/ 1804891 w 2382445"/>
                    <a:gd name="connsiteY155" fmla="*/ 194316 h 1712784"/>
                    <a:gd name="connsiteX156" fmla="*/ 1837086 w 2382445"/>
                    <a:gd name="connsiteY156" fmla="*/ 185301 h 1712784"/>
                    <a:gd name="connsiteX157" fmla="*/ 1865418 w 2382445"/>
                    <a:gd name="connsiteY157" fmla="*/ 181438 h 1712784"/>
                    <a:gd name="connsiteX158" fmla="*/ 1891174 w 2382445"/>
                    <a:gd name="connsiteY158" fmla="*/ 176287 h 1712784"/>
                    <a:gd name="connsiteX159" fmla="*/ 1933672 w 2382445"/>
                    <a:gd name="connsiteY159" fmla="*/ 155682 h 1712784"/>
                    <a:gd name="connsiteX160" fmla="*/ 1898901 w 2382445"/>
                    <a:gd name="connsiteY160" fmla="*/ 147955 h 1712784"/>
                    <a:gd name="connsiteX161" fmla="*/ 1882159 w 2382445"/>
                    <a:gd name="connsiteY161" fmla="*/ 136365 h 1712784"/>
                    <a:gd name="connsiteX162" fmla="*/ 1909204 w 2382445"/>
                    <a:gd name="connsiteY162" fmla="*/ 137652 h 1712784"/>
                    <a:gd name="connsiteX163" fmla="*/ 1937535 w 2382445"/>
                    <a:gd name="connsiteY163" fmla="*/ 138940 h 1712784"/>
                    <a:gd name="connsiteX164" fmla="*/ 1949125 w 2382445"/>
                    <a:gd name="connsiteY164" fmla="*/ 129926 h 1712784"/>
                    <a:gd name="connsiteX165" fmla="*/ 1967155 w 2382445"/>
                    <a:gd name="connsiteY165" fmla="*/ 115760 h 1712784"/>
                    <a:gd name="connsiteX166" fmla="*/ 1998062 w 2382445"/>
                    <a:gd name="connsiteY166" fmla="*/ 115760 h 1712784"/>
                    <a:gd name="connsiteX167" fmla="*/ 2019955 w 2382445"/>
                    <a:gd name="connsiteY167" fmla="*/ 115760 h 1712784"/>
                    <a:gd name="connsiteX168" fmla="*/ 2049575 w 2382445"/>
                    <a:gd name="connsiteY168" fmla="*/ 108033 h 1712784"/>
                    <a:gd name="connsiteX169" fmla="*/ 2092072 w 2382445"/>
                    <a:gd name="connsiteY169" fmla="*/ 91291 h 1712784"/>
                    <a:gd name="connsiteX170" fmla="*/ 2084345 w 2382445"/>
                    <a:gd name="connsiteY170" fmla="*/ 69399 h 1712784"/>
                    <a:gd name="connsiteX171" fmla="*/ 2116541 w 2382445"/>
                    <a:gd name="connsiteY171" fmla="*/ 55233 h 1712784"/>
                    <a:gd name="connsiteX172" fmla="*/ 2086921 w 2382445"/>
                    <a:gd name="connsiteY172" fmla="*/ 35916 h 1712784"/>
                    <a:gd name="connsiteX173" fmla="*/ 2058589 w 2382445"/>
                    <a:gd name="connsiteY173" fmla="*/ 35916 h 1712784"/>
                    <a:gd name="connsiteX174" fmla="*/ 2034121 w 2382445"/>
                    <a:gd name="connsiteY174" fmla="*/ 64247 h 1712784"/>
                    <a:gd name="connsiteX175" fmla="*/ 2007077 w 2382445"/>
                    <a:gd name="connsiteY175" fmla="*/ 74550 h 1712784"/>
                    <a:gd name="connsiteX176" fmla="*/ 1977457 w 2382445"/>
                    <a:gd name="connsiteY176" fmla="*/ 87428 h 1712784"/>
                    <a:gd name="connsiteX177" fmla="*/ 1967155 w 2382445"/>
                    <a:gd name="connsiteY177" fmla="*/ 92579 h 1712784"/>
                    <a:gd name="connsiteX178" fmla="*/ 1965867 w 2382445"/>
                    <a:gd name="connsiteY178" fmla="*/ 77125 h 1712784"/>
                    <a:gd name="connsiteX179" fmla="*/ 1989048 w 2382445"/>
                    <a:gd name="connsiteY179" fmla="*/ 60384 h 1712784"/>
                    <a:gd name="connsiteX180" fmla="*/ 1952989 w 2382445"/>
                    <a:gd name="connsiteY180" fmla="*/ 47506 h 1712784"/>
                    <a:gd name="connsiteX181" fmla="*/ 1929808 w 2382445"/>
                    <a:gd name="connsiteY181" fmla="*/ 60384 h 1712784"/>
                    <a:gd name="connsiteX182" fmla="*/ 1923369 w 2382445"/>
                    <a:gd name="connsiteY182" fmla="*/ 34628 h 1712784"/>
                    <a:gd name="connsiteX183" fmla="*/ 1882159 w 2382445"/>
                    <a:gd name="connsiteY183" fmla="*/ 51369 h 1712784"/>
                    <a:gd name="connsiteX184" fmla="*/ 1842238 w 2382445"/>
                    <a:gd name="connsiteY184" fmla="*/ 65535 h 1712784"/>
                    <a:gd name="connsiteX185" fmla="*/ 1815193 w 2382445"/>
                    <a:gd name="connsiteY185" fmla="*/ 84852 h 1712784"/>
                    <a:gd name="connsiteX186" fmla="*/ 1803603 w 2382445"/>
                    <a:gd name="connsiteY186" fmla="*/ 101594 h 1712784"/>
                    <a:gd name="connsiteX187" fmla="*/ 1789437 w 2382445"/>
                    <a:gd name="connsiteY187" fmla="*/ 99018 h 1712784"/>
                    <a:gd name="connsiteX188" fmla="*/ 1772696 w 2382445"/>
                    <a:gd name="connsiteY188" fmla="*/ 79701 h 1712784"/>
                    <a:gd name="connsiteX189" fmla="*/ 1735349 w 2382445"/>
                    <a:gd name="connsiteY189" fmla="*/ 79701 h 1712784"/>
                    <a:gd name="connsiteX190" fmla="*/ 1709593 w 2382445"/>
                    <a:gd name="connsiteY190" fmla="*/ 82277 h 1712784"/>
                    <a:gd name="connsiteX191" fmla="*/ 1672247 w 2382445"/>
                    <a:gd name="connsiteY191" fmla="*/ 88716 h 1712784"/>
                    <a:gd name="connsiteX192" fmla="*/ 1641339 w 2382445"/>
                    <a:gd name="connsiteY192" fmla="*/ 68111 h 1712784"/>
                    <a:gd name="connsiteX193" fmla="*/ 1592403 w 2382445"/>
                    <a:gd name="connsiteY193" fmla="*/ 71974 h 1712784"/>
                    <a:gd name="connsiteX194" fmla="*/ 1567934 w 2382445"/>
                    <a:gd name="connsiteY194" fmla="*/ 92579 h 1712784"/>
                    <a:gd name="connsiteX195" fmla="*/ 1556344 w 2382445"/>
                    <a:gd name="connsiteY195" fmla="*/ 109321 h 1712784"/>
                    <a:gd name="connsiteX196" fmla="*/ 1547329 w 2382445"/>
                    <a:gd name="connsiteY196" fmla="*/ 90003 h 1712784"/>
                    <a:gd name="connsiteX197" fmla="*/ 1525437 w 2382445"/>
                    <a:gd name="connsiteY197" fmla="*/ 78413 h 1712784"/>
                    <a:gd name="connsiteX198" fmla="*/ 1441729 w 2382445"/>
                    <a:gd name="connsiteY198" fmla="*/ 87428 h 1712784"/>
                    <a:gd name="connsiteX199" fmla="*/ 1458471 w 2382445"/>
                    <a:gd name="connsiteY199" fmla="*/ 77125 h 1712784"/>
                    <a:gd name="connsiteX200" fmla="*/ 1457183 w 2382445"/>
                    <a:gd name="connsiteY200" fmla="*/ 51369 h 1712784"/>
                    <a:gd name="connsiteX201" fmla="*/ 1400519 w 2382445"/>
                    <a:gd name="connsiteY201" fmla="*/ 51369 h 1712784"/>
                    <a:gd name="connsiteX202" fmla="*/ 1369612 w 2382445"/>
                    <a:gd name="connsiteY202" fmla="*/ 37203 h 1712784"/>
                    <a:gd name="connsiteX203" fmla="*/ 1341280 w 2382445"/>
                    <a:gd name="connsiteY203" fmla="*/ 32052 h 1712784"/>
                    <a:gd name="connsiteX204" fmla="*/ 1320675 w 2382445"/>
                    <a:gd name="connsiteY204" fmla="*/ 44930 h 1712784"/>
                    <a:gd name="connsiteX205" fmla="*/ 1323251 w 2382445"/>
                    <a:gd name="connsiteY205" fmla="*/ 26901 h 1712784"/>
                    <a:gd name="connsiteX206" fmla="*/ 1300070 w 2382445"/>
                    <a:gd name="connsiteY206" fmla="*/ 30764 h 1712784"/>
                    <a:gd name="connsiteX207" fmla="*/ 1278177 w 2382445"/>
                    <a:gd name="connsiteY207" fmla="*/ 42355 h 1712784"/>
                    <a:gd name="connsiteX208" fmla="*/ 1282041 w 2382445"/>
                    <a:gd name="connsiteY208" fmla="*/ 26901 h 1712784"/>
                    <a:gd name="connsiteX209" fmla="*/ 1257572 w 2382445"/>
                    <a:gd name="connsiteY209" fmla="*/ 24325 h 1712784"/>
                    <a:gd name="connsiteX210" fmla="*/ 1221514 w 2382445"/>
                    <a:gd name="connsiteY210" fmla="*/ 41067 h 1712784"/>
                    <a:gd name="connsiteX211" fmla="*/ 1181592 w 2382445"/>
                    <a:gd name="connsiteY211" fmla="*/ 30764 h 1712784"/>
                    <a:gd name="connsiteX212" fmla="*/ 1150684 w 2382445"/>
                    <a:gd name="connsiteY212" fmla="*/ 48794 h 1712784"/>
                    <a:gd name="connsiteX213" fmla="*/ 1109475 w 2382445"/>
                    <a:gd name="connsiteY213" fmla="*/ 51369 h 1712784"/>
                    <a:gd name="connsiteX214" fmla="*/ 1068265 w 2382445"/>
                    <a:gd name="connsiteY214" fmla="*/ 53945 h 1712784"/>
                    <a:gd name="connsiteX215" fmla="*/ 1036069 w 2382445"/>
                    <a:gd name="connsiteY215" fmla="*/ 48794 h 1712784"/>
                    <a:gd name="connsiteX216" fmla="*/ 1009026 w 2382445"/>
                    <a:gd name="connsiteY216" fmla="*/ 33340 h 1712784"/>
                    <a:gd name="connsiteX217" fmla="*/ 1002586 w 2382445"/>
                    <a:gd name="connsiteY217" fmla="*/ 33340 h 1712784"/>
                    <a:gd name="connsiteX218" fmla="*/ 992284 w 2382445"/>
                    <a:gd name="connsiteY218" fmla="*/ 29477 h 1712784"/>
                    <a:gd name="connsiteX219" fmla="*/ 967816 w 2382445"/>
                    <a:gd name="connsiteY219" fmla="*/ 26901 h 1712784"/>
                    <a:gd name="connsiteX220" fmla="*/ 907289 w 2382445"/>
                    <a:gd name="connsiteY220" fmla="*/ 28189 h 1712784"/>
                    <a:gd name="connsiteX221" fmla="*/ 851913 w 2382445"/>
                    <a:gd name="connsiteY221" fmla="*/ 12735 h 1712784"/>
                    <a:gd name="connsiteX222" fmla="*/ 830020 w 2382445"/>
                    <a:gd name="connsiteY222" fmla="*/ 12735 h 1712784"/>
                    <a:gd name="connsiteX223" fmla="*/ 777220 w 2382445"/>
                    <a:gd name="connsiteY223" fmla="*/ 1145 h 1712784"/>
                    <a:gd name="connsiteX224" fmla="*/ 724420 w 2382445"/>
                    <a:gd name="connsiteY224" fmla="*/ 1145 h 1712784"/>
                    <a:gd name="connsiteX225" fmla="*/ 674195 w 2382445"/>
                    <a:gd name="connsiteY225" fmla="*/ 17886 h 1712784"/>
                    <a:gd name="connsiteX226" fmla="*/ 625259 w 2382445"/>
                    <a:gd name="connsiteY226" fmla="*/ 28189 h 1712784"/>
                    <a:gd name="connsiteX227" fmla="*/ 569883 w 2382445"/>
                    <a:gd name="connsiteY227" fmla="*/ 38491 h 1712784"/>
                    <a:gd name="connsiteX228" fmla="*/ 517083 w 2382445"/>
                    <a:gd name="connsiteY228" fmla="*/ 50081 h 1712784"/>
                    <a:gd name="connsiteX229" fmla="*/ 465570 w 2382445"/>
                    <a:gd name="connsiteY229" fmla="*/ 73262 h 1712784"/>
                    <a:gd name="connsiteX230" fmla="*/ 481024 w 2382445"/>
                    <a:gd name="connsiteY230" fmla="*/ 97730 h 1712784"/>
                    <a:gd name="connsiteX231" fmla="*/ 490039 w 2382445"/>
                    <a:gd name="connsiteY231" fmla="*/ 110608 h 1712784"/>
                    <a:gd name="connsiteX232" fmla="*/ 502917 w 2382445"/>
                    <a:gd name="connsiteY232" fmla="*/ 118335 h 1712784"/>
                    <a:gd name="connsiteX233" fmla="*/ 460419 w 2382445"/>
                    <a:gd name="connsiteY233" fmla="*/ 120911 h 1712784"/>
                    <a:gd name="connsiteX234" fmla="*/ 432087 w 2382445"/>
                    <a:gd name="connsiteY234" fmla="*/ 114472 h 1712784"/>
                    <a:gd name="connsiteX235" fmla="*/ 393453 w 2382445"/>
                    <a:gd name="connsiteY235" fmla="*/ 123486 h 1712784"/>
                    <a:gd name="connsiteX236" fmla="*/ 341941 w 2382445"/>
                    <a:gd name="connsiteY236" fmla="*/ 141516 h 1712784"/>
                    <a:gd name="connsiteX237" fmla="*/ 347092 w 2382445"/>
                    <a:gd name="connsiteY237" fmla="*/ 147955 h 1712784"/>
                    <a:gd name="connsiteX238" fmla="*/ 332926 w 2382445"/>
                    <a:gd name="connsiteY238" fmla="*/ 165984 h 1712784"/>
                    <a:gd name="connsiteX239" fmla="*/ 375424 w 2382445"/>
                    <a:gd name="connsiteY239" fmla="*/ 163409 h 1712784"/>
                    <a:gd name="connsiteX240" fmla="*/ 448829 w 2382445"/>
                    <a:gd name="connsiteY240" fmla="*/ 162121 h 1712784"/>
                    <a:gd name="connsiteX241" fmla="*/ 414058 w 2382445"/>
                    <a:gd name="connsiteY241" fmla="*/ 178862 h 1712784"/>
                    <a:gd name="connsiteX242" fmla="*/ 384438 w 2382445"/>
                    <a:gd name="connsiteY242" fmla="*/ 190453 h 1712784"/>
                    <a:gd name="connsiteX243" fmla="*/ 345804 w 2382445"/>
                    <a:gd name="connsiteY243" fmla="*/ 203331 h 1712784"/>
                    <a:gd name="connsiteX244" fmla="*/ 317472 w 2382445"/>
                    <a:gd name="connsiteY244" fmla="*/ 202043 h 1712784"/>
                    <a:gd name="connsiteX245" fmla="*/ 287853 w 2382445"/>
                    <a:gd name="connsiteY245" fmla="*/ 218784 h 1712784"/>
                    <a:gd name="connsiteX246" fmla="*/ 245355 w 2382445"/>
                    <a:gd name="connsiteY246" fmla="*/ 231662 h 1712784"/>
                    <a:gd name="connsiteX247" fmla="*/ 217023 w 2382445"/>
                    <a:gd name="connsiteY247" fmla="*/ 259994 h 1712784"/>
                    <a:gd name="connsiteX248" fmla="*/ 244067 w 2382445"/>
                    <a:gd name="connsiteY248" fmla="*/ 265145 h 1712784"/>
                    <a:gd name="connsiteX249" fmla="*/ 204145 w 2382445"/>
                    <a:gd name="connsiteY249" fmla="*/ 285750 h 1712784"/>
                    <a:gd name="connsiteX250" fmla="*/ 227326 w 2382445"/>
                    <a:gd name="connsiteY250" fmla="*/ 297341 h 1712784"/>
                    <a:gd name="connsiteX251" fmla="*/ 222175 w 2382445"/>
                    <a:gd name="connsiteY251" fmla="*/ 308931 h 1712784"/>
                    <a:gd name="connsiteX252" fmla="*/ 232477 w 2382445"/>
                    <a:gd name="connsiteY252" fmla="*/ 324385 h 1712784"/>
                    <a:gd name="connsiteX253" fmla="*/ 258233 w 2382445"/>
                    <a:gd name="connsiteY253" fmla="*/ 319233 h 1712784"/>
                    <a:gd name="connsiteX254" fmla="*/ 280126 w 2382445"/>
                    <a:gd name="connsiteY254" fmla="*/ 326960 h 1712784"/>
                    <a:gd name="connsiteX255" fmla="*/ 295580 w 2382445"/>
                    <a:gd name="connsiteY255" fmla="*/ 320521 h 1712784"/>
                    <a:gd name="connsiteX256" fmla="*/ 29003 w 2382445"/>
                    <a:gd name="connsiteY256" fmla="*/ 428697 h 1712784"/>
                    <a:gd name="connsiteX257" fmla="*/ 27716 w 2382445"/>
                    <a:gd name="connsiteY257" fmla="*/ 440287 h 1712784"/>
                    <a:gd name="connsiteX258" fmla="*/ 305882 w 2382445"/>
                    <a:gd name="connsiteY258" fmla="*/ 356580 h 1712784"/>
                    <a:gd name="connsiteX259" fmla="*/ 398604 w 2382445"/>
                    <a:gd name="connsiteY259" fmla="*/ 321809 h 1712784"/>
                    <a:gd name="connsiteX260" fmla="*/ 426936 w 2382445"/>
                    <a:gd name="connsiteY260" fmla="*/ 302492 h 1712784"/>
                    <a:gd name="connsiteX261" fmla="*/ 496478 w 2382445"/>
                    <a:gd name="connsiteY261" fmla="*/ 274160 h 1712784"/>
                    <a:gd name="connsiteX262" fmla="*/ 448829 w 2382445"/>
                    <a:gd name="connsiteY262" fmla="*/ 310219 h 1712784"/>
                    <a:gd name="connsiteX263" fmla="*/ 508068 w 2382445"/>
                    <a:gd name="connsiteY263" fmla="*/ 294765 h 1712784"/>
                    <a:gd name="connsiteX264" fmla="*/ 562156 w 2382445"/>
                    <a:gd name="connsiteY264" fmla="*/ 284463 h 1712784"/>
                    <a:gd name="connsiteX265" fmla="*/ 568595 w 2382445"/>
                    <a:gd name="connsiteY265" fmla="*/ 265145 h 1712784"/>
                    <a:gd name="connsiteX266" fmla="*/ 600790 w 2382445"/>
                    <a:gd name="connsiteY266" fmla="*/ 265145 h 1712784"/>
                    <a:gd name="connsiteX267" fmla="*/ 623971 w 2382445"/>
                    <a:gd name="connsiteY267" fmla="*/ 283175 h 1712784"/>
                    <a:gd name="connsiteX268" fmla="*/ 662605 w 2382445"/>
                    <a:gd name="connsiteY268" fmla="*/ 284463 h 1712784"/>
                    <a:gd name="connsiteX269" fmla="*/ 706391 w 2382445"/>
                    <a:gd name="connsiteY269" fmla="*/ 298628 h 1712784"/>
                    <a:gd name="connsiteX270" fmla="*/ 726995 w 2382445"/>
                    <a:gd name="connsiteY270" fmla="*/ 338550 h 1712784"/>
                    <a:gd name="connsiteX271" fmla="*/ 732147 w 2382445"/>
                    <a:gd name="connsiteY271" fmla="*/ 361731 h 1712784"/>
                    <a:gd name="connsiteX272" fmla="*/ 732147 w 2382445"/>
                    <a:gd name="connsiteY272" fmla="*/ 363019 h 1712784"/>
                    <a:gd name="connsiteX273" fmla="*/ 730859 w 2382445"/>
                    <a:gd name="connsiteY273" fmla="*/ 363019 h 1712784"/>
                    <a:gd name="connsiteX274" fmla="*/ 725708 w 2382445"/>
                    <a:gd name="connsiteY274" fmla="*/ 369458 h 1712784"/>
                    <a:gd name="connsiteX275" fmla="*/ 726995 w 2382445"/>
                    <a:gd name="connsiteY275" fmla="*/ 374609 h 1712784"/>
                    <a:gd name="connsiteX276" fmla="*/ 730859 w 2382445"/>
                    <a:gd name="connsiteY276" fmla="*/ 372033 h 1712784"/>
                    <a:gd name="connsiteX277" fmla="*/ 729571 w 2382445"/>
                    <a:gd name="connsiteY277" fmla="*/ 378472 h 1712784"/>
                    <a:gd name="connsiteX278" fmla="*/ 726995 w 2382445"/>
                    <a:gd name="connsiteY278" fmla="*/ 382336 h 1712784"/>
                    <a:gd name="connsiteX279" fmla="*/ 726995 w 2382445"/>
                    <a:gd name="connsiteY279" fmla="*/ 383624 h 1712784"/>
                    <a:gd name="connsiteX280" fmla="*/ 723132 w 2382445"/>
                    <a:gd name="connsiteY280" fmla="*/ 390063 h 1712784"/>
                    <a:gd name="connsiteX281" fmla="*/ 719269 w 2382445"/>
                    <a:gd name="connsiteY281" fmla="*/ 395214 h 1712784"/>
                    <a:gd name="connsiteX282" fmla="*/ 712830 w 2382445"/>
                    <a:gd name="connsiteY282" fmla="*/ 402941 h 1712784"/>
                    <a:gd name="connsiteX283" fmla="*/ 712830 w 2382445"/>
                    <a:gd name="connsiteY283" fmla="*/ 417107 h 1712784"/>
                    <a:gd name="connsiteX284" fmla="*/ 716693 w 2382445"/>
                    <a:gd name="connsiteY284" fmla="*/ 424834 h 1712784"/>
                    <a:gd name="connsiteX285" fmla="*/ 717981 w 2382445"/>
                    <a:gd name="connsiteY285" fmla="*/ 424834 h 1712784"/>
                    <a:gd name="connsiteX286" fmla="*/ 734722 w 2382445"/>
                    <a:gd name="connsiteY286" fmla="*/ 426121 h 1712784"/>
                    <a:gd name="connsiteX287" fmla="*/ 738586 w 2382445"/>
                    <a:gd name="connsiteY287" fmla="*/ 424834 h 1712784"/>
                    <a:gd name="connsiteX288" fmla="*/ 745025 w 2382445"/>
                    <a:gd name="connsiteY288" fmla="*/ 427409 h 1712784"/>
                    <a:gd name="connsiteX289" fmla="*/ 752752 w 2382445"/>
                    <a:gd name="connsiteY289" fmla="*/ 424834 h 1712784"/>
                    <a:gd name="connsiteX290" fmla="*/ 759191 w 2382445"/>
                    <a:gd name="connsiteY290" fmla="*/ 417107 h 1712784"/>
                    <a:gd name="connsiteX291" fmla="*/ 763054 w 2382445"/>
                    <a:gd name="connsiteY291" fmla="*/ 410668 h 1712784"/>
                    <a:gd name="connsiteX292" fmla="*/ 764342 w 2382445"/>
                    <a:gd name="connsiteY292" fmla="*/ 415819 h 1712784"/>
                    <a:gd name="connsiteX293" fmla="*/ 764342 w 2382445"/>
                    <a:gd name="connsiteY293" fmla="*/ 440287 h 1712784"/>
                    <a:gd name="connsiteX294" fmla="*/ 757903 w 2382445"/>
                    <a:gd name="connsiteY294" fmla="*/ 496951 h 1712784"/>
                    <a:gd name="connsiteX295" fmla="*/ 756615 w 2382445"/>
                    <a:gd name="connsiteY295" fmla="*/ 520131 h 1712784"/>
                    <a:gd name="connsiteX296" fmla="*/ 751464 w 2382445"/>
                    <a:gd name="connsiteY296" fmla="*/ 533009 h 1712784"/>
                    <a:gd name="connsiteX297" fmla="*/ 748888 w 2382445"/>
                    <a:gd name="connsiteY297" fmla="*/ 536873 h 1712784"/>
                    <a:gd name="connsiteX298" fmla="*/ 748888 w 2382445"/>
                    <a:gd name="connsiteY298" fmla="*/ 536873 h 1712784"/>
                    <a:gd name="connsiteX299" fmla="*/ 746313 w 2382445"/>
                    <a:gd name="connsiteY299" fmla="*/ 540736 h 1712784"/>
                    <a:gd name="connsiteX300" fmla="*/ 746313 w 2382445"/>
                    <a:gd name="connsiteY300" fmla="*/ 540736 h 1712784"/>
                    <a:gd name="connsiteX301" fmla="*/ 746313 w 2382445"/>
                    <a:gd name="connsiteY301" fmla="*/ 542024 h 1712784"/>
                    <a:gd name="connsiteX302" fmla="*/ 746313 w 2382445"/>
                    <a:gd name="connsiteY302" fmla="*/ 542024 h 1712784"/>
                    <a:gd name="connsiteX303" fmla="*/ 723132 w 2382445"/>
                    <a:gd name="connsiteY303" fmla="*/ 556190 h 1712784"/>
                    <a:gd name="connsiteX304" fmla="*/ 746313 w 2382445"/>
                    <a:gd name="connsiteY304" fmla="*/ 593537 h 1712784"/>
                    <a:gd name="connsiteX305" fmla="*/ 750176 w 2382445"/>
                    <a:gd name="connsiteY305" fmla="*/ 606415 h 1712784"/>
                    <a:gd name="connsiteX306" fmla="*/ 750176 w 2382445"/>
                    <a:gd name="connsiteY306" fmla="*/ 606415 h 1712784"/>
                    <a:gd name="connsiteX307" fmla="*/ 751464 w 2382445"/>
                    <a:gd name="connsiteY307" fmla="*/ 612854 h 1712784"/>
                    <a:gd name="connsiteX308" fmla="*/ 750176 w 2382445"/>
                    <a:gd name="connsiteY308" fmla="*/ 616717 h 1712784"/>
                    <a:gd name="connsiteX309" fmla="*/ 743737 w 2382445"/>
                    <a:gd name="connsiteY309" fmla="*/ 643761 h 1712784"/>
                    <a:gd name="connsiteX310" fmla="*/ 724420 w 2382445"/>
                    <a:gd name="connsiteY310" fmla="*/ 678532 h 1712784"/>
                    <a:gd name="connsiteX311" fmla="*/ 688361 w 2382445"/>
                    <a:gd name="connsiteY311" fmla="*/ 737771 h 1712784"/>
                    <a:gd name="connsiteX312" fmla="*/ 645864 w 2382445"/>
                    <a:gd name="connsiteY312" fmla="*/ 789283 h 1712784"/>
                    <a:gd name="connsiteX313" fmla="*/ 626546 w 2382445"/>
                    <a:gd name="connsiteY313" fmla="*/ 824054 h 1712784"/>
                    <a:gd name="connsiteX314" fmla="*/ 603366 w 2382445"/>
                    <a:gd name="connsiteY314" fmla="*/ 885869 h 1712784"/>
                    <a:gd name="connsiteX315" fmla="*/ 622683 w 2382445"/>
                    <a:gd name="connsiteY315" fmla="*/ 945108 h 1712784"/>
                    <a:gd name="connsiteX316" fmla="*/ 616244 w 2382445"/>
                    <a:gd name="connsiteY316" fmla="*/ 1000484 h 1712784"/>
                    <a:gd name="connsiteX317" fmla="*/ 649727 w 2382445"/>
                    <a:gd name="connsiteY317" fmla="*/ 1032679 h 1712784"/>
                    <a:gd name="connsiteX318" fmla="*/ 679347 w 2382445"/>
                    <a:gd name="connsiteY318" fmla="*/ 1073889 h 1712784"/>
                    <a:gd name="connsiteX319" fmla="*/ 680634 w 2382445"/>
                    <a:gd name="connsiteY319" fmla="*/ 1079040 h 1712784"/>
                    <a:gd name="connsiteX320" fmla="*/ 683210 w 2382445"/>
                    <a:gd name="connsiteY320" fmla="*/ 1142143 h 1712784"/>
                    <a:gd name="connsiteX321" fmla="*/ 696088 w 2382445"/>
                    <a:gd name="connsiteY321" fmla="*/ 1171762 h 1712784"/>
                    <a:gd name="connsiteX322" fmla="*/ 714117 w 2382445"/>
                    <a:gd name="connsiteY322" fmla="*/ 1198806 h 1712784"/>
                    <a:gd name="connsiteX323" fmla="*/ 696088 w 2382445"/>
                    <a:gd name="connsiteY323" fmla="*/ 1216836 h 1712784"/>
                    <a:gd name="connsiteX324" fmla="*/ 702527 w 2382445"/>
                    <a:gd name="connsiteY324" fmla="*/ 1236153 h 1712784"/>
                    <a:gd name="connsiteX325" fmla="*/ 736010 w 2382445"/>
                    <a:gd name="connsiteY325" fmla="*/ 1258046 h 1712784"/>
                    <a:gd name="connsiteX326" fmla="*/ 739874 w 2382445"/>
                    <a:gd name="connsiteY326" fmla="*/ 1281226 h 1712784"/>
                    <a:gd name="connsiteX327" fmla="*/ 737298 w 2382445"/>
                    <a:gd name="connsiteY327" fmla="*/ 1308270 h 1712784"/>
                    <a:gd name="connsiteX328" fmla="*/ 773357 w 2382445"/>
                    <a:gd name="connsiteY328" fmla="*/ 1341753 h 1712784"/>
                    <a:gd name="connsiteX329" fmla="*/ 795249 w 2382445"/>
                    <a:gd name="connsiteY329" fmla="*/ 1363646 h 1712784"/>
                    <a:gd name="connsiteX330" fmla="*/ 781083 w 2382445"/>
                    <a:gd name="connsiteY330" fmla="*/ 1321148 h 1712784"/>
                    <a:gd name="connsiteX331" fmla="*/ 769493 w 2382445"/>
                    <a:gd name="connsiteY331" fmla="*/ 1259333 h 1712784"/>
                    <a:gd name="connsiteX332" fmla="*/ 747600 w 2382445"/>
                    <a:gd name="connsiteY332" fmla="*/ 1210397 h 1712784"/>
                    <a:gd name="connsiteX333" fmla="*/ 736010 w 2382445"/>
                    <a:gd name="connsiteY333" fmla="*/ 1167899 h 1712784"/>
                    <a:gd name="connsiteX334" fmla="*/ 728283 w 2382445"/>
                    <a:gd name="connsiteY334" fmla="*/ 1138279 h 1712784"/>
                    <a:gd name="connsiteX335" fmla="*/ 754039 w 2382445"/>
                    <a:gd name="connsiteY335" fmla="*/ 1109948 h 1712784"/>
                    <a:gd name="connsiteX336" fmla="*/ 768205 w 2382445"/>
                    <a:gd name="connsiteY336" fmla="*/ 1155021 h 1712784"/>
                    <a:gd name="connsiteX337" fmla="*/ 773357 w 2382445"/>
                    <a:gd name="connsiteY337" fmla="*/ 1207821 h 1712784"/>
                    <a:gd name="connsiteX338" fmla="*/ 795249 w 2382445"/>
                    <a:gd name="connsiteY338" fmla="*/ 1224563 h 1712784"/>
                    <a:gd name="connsiteX339" fmla="*/ 817142 w 2382445"/>
                    <a:gd name="connsiteY339" fmla="*/ 1258046 h 1712784"/>
                    <a:gd name="connsiteX340" fmla="*/ 819718 w 2382445"/>
                    <a:gd name="connsiteY340" fmla="*/ 1277363 h 1712784"/>
                    <a:gd name="connsiteX341" fmla="*/ 844186 w 2382445"/>
                    <a:gd name="connsiteY341" fmla="*/ 1305694 h 1712784"/>
                    <a:gd name="connsiteX342" fmla="*/ 891835 w 2382445"/>
                    <a:gd name="connsiteY342" fmla="*/ 1377812 h 1712784"/>
                    <a:gd name="connsiteX343" fmla="*/ 885396 w 2382445"/>
                    <a:gd name="connsiteY343" fmla="*/ 1421597 h 1712784"/>
                    <a:gd name="connsiteX344" fmla="*/ 876381 w 2382445"/>
                    <a:gd name="connsiteY344" fmla="*/ 1453792 h 1712784"/>
                    <a:gd name="connsiteX345" fmla="*/ 934333 w 2382445"/>
                    <a:gd name="connsiteY345" fmla="*/ 1504017 h 1712784"/>
                    <a:gd name="connsiteX346" fmla="*/ 970391 w 2382445"/>
                    <a:gd name="connsiteY346" fmla="*/ 1510456 h 1712784"/>
                    <a:gd name="connsiteX347" fmla="*/ 1030918 w 2382445"/>
                    <a:gd name="connsiteY347" fmla="*/ 1551666 h 1712784"/>
                    <a:gd name="connsiteX348" fmla="*/ 1061826 w 2382445"/>
                    <a:gd name="connsiteY348" fmla="*/ 1567119 h 1712784"/>
                    <a:gd name="connsiteX349" fmla="*/ 1114626 w 2382445"/>
                    <a:gd name="connsiteY349" fmla="*/ 1579997 h 1712784"/>
                    <a:gd name="connsiteX350" fmla="*/ 1148109 w 2382445"/>
                    <a:gd name="connsiteY350" fmla="*/ 1560680 h 1712784"/>
                    <a:gd name="connsiteX351" fmla="*/ 1191894 w 2382445"/>
                    <a:gd name="connsiteY351" fmla="*/ 1607042 h 1712784"/>
                    <a:gd name="connsiteX352" fmla="*/ 1199621 w 2382445"/>
                    <a:gd name="connsiteY352" fmla="*/ 1613481 h 1712784"/>
                    <a:gd name="connsiteX353" fmla="*/ 1231816 w 2382445"/>
                    <a:gd name="connsiteY353" fmla="*/ 1632798 h 1712784"/>
                    <a:gd name="connsiteX354" fmla="*/ 1260148 w 2382445"/>
                    <a:gd name="connsiteY354" fmla="*/ 1640525 h 1712784"/>
                    <a:gd name="connsiteX355" fmla="*/ 1298782 w 2382445"/>
                    <a:gd name="connsiteY355" fmla="*/ 1646964 h 1712784"/>
                    <a:gd name="connsiteX356" fmla="*/ 1310373 w 2382445"/>
                    <a:gd name="connsiteY356" fmla="*/ 1649539 h 1712784"/>
                    <a:gd name="connsiteX357" fmla="*/ 1312948 w 2382445"/>
                    <a:gd name="connsiteY357" fmla="*/ 1653403 h 1712784"/>
                    <a:gd name="connsiteX358" fmla="*/ 1318100 w 2382445"/>
                    <a:gd name="connsiteY358" fmla="*/ 1675295 h 1712784"/>
                    <a:gd name="connsiteX359" fmla="*/ 1352870 w 2382445"/>
                    <a:gd name="connsiteY359" fmla="*/ 1703627 h 1712784"/>
                    <a:gd name="connsiteX360" fmla="*/ 1354158 w 2382445"/>
                    <a:gd name="connsiteY360" fmla="*/ 1706203 h 1712784"/>
                    <a:gd name="connsiteX361" fmla="*/ 1360597 w 2382445"/>
                    <a:gd name="connsiteY361" fmla="*/ 1704915 h 1712784"/>
                    <a:gd name="connsiteX362" fmla="*/ 747600 w 2382445"/>
                    <a:gd name="connsiteY362" fmla="*/ 419682 h 1712784"/>
                    <a:gd name="connsiteX363" fmla="*/ 748888 w 2382445"/>
                    <a:gd name="connsiteY363" fmla="*/ 418395 h 1712784"/>
                    <a:gd name="connsiteX364" fmla="*/ 748888 w 2382445"/>
                    <a:gd name="connsiteY364" fmla="*/ 418395 h 1712784"/>
                    <a:gd name="connsiteX365" fmla="*/ 747600 w 2382445"/>
                    <a:gd name="connsiteY365" fmla="*/ 419682 h 17127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Lst>
                  <a:rect l="l" t="t" r="r" b="b"/>
                  <a:pathLst>
                    <a:path w="2382445" h="1712784">
                      <a:moveTo>
                        <a:pt x="1360597" y="1704915"/>
                      </a:moveTo>
                      <a:cubicBezTo>
                        <a:pt x="1356734" y="1699764"/>
                        <a:pt x="1351583" y="1683022"/>
                        <a:pt x="1358022" y="1684310"/>
                      </a:cubicBezTo>
                      <a:cubicBezTo>
                        <a:pt x="1364461" y="1685598"/>
                        <a:pt x="1364461" y="1685598"/>
                        <a:pt x="1372187" y="1694612"/>
                      </a:cubicBezTo>
                      <a:cubicBezTo>
                        <a:pt x="1379914" y="1703627"/>
                        <a:pt x="1382490" y="1707491"/>
                        <a:pt x="1391505" y="1713930"/>
                      </a:cubicBezTo>
                      <a:cubicBezTo>
                        <a:pt x="1400519" y="1720369"/>
                        <a:pt x="1410822" y="1724232"/>
                        <a:pt x="1410822" y="1715217"/>
                      </a:cubicBezTo>
                      <a:cubicBezTo>
                        <a:pt x="1410822" y="1704915"/>
                        <a:pt x="1409534" y="1698476"/>
                        <a:pt x="1417261" y="1683022"/>
                      </a:cubicBezTo>
                      <a:cubicBezTo>
                        <a:pt x="1426275" y="1667568"/>
                        <a:pt x="1422412" y="1648251"/>
                        <a:pt x="1426275" y="1640525"/>
                      </a:cubicBezTo>
                      <a:cubicBezTo>
                        <a:pt x="1430139" y="1632798"/>
                        <a:pt x="1432714" y="1619920"/>
                        <a:pt x="1432714" y="1619920"/>
                      </a:cubicBezTo>
                      <a:cubicBezTo>
                        <a:pt x="1432714" y="1612193"/>
                        <a:pt x="1430139" y="1603178"/>
                        <a:pt x="1426275" y="1595451"/>
                      </a:cubicBezTo>
                      <a:cubicBezTo>
                        <a:pt x="1422412" y="1586436"/>
                        <a:pt x="1418548" y="1578710"/>
                        <a:pt x="1418548" y="1578710"/>
                      </a:cubicBezTo>
                      <a:cubicBezTo>
                        <a:pt x="1418548" y="1578710"/>
                        <a:pt x="1409534" y="1567119"/>
                        <a:pt x="1373475" y="1568407"/>
                      </a:cubicBezTo>
                      <a:cubicBezTo>
                        <a:pt x="1337417" y="1569695"/>
                        <a:pt x="1330978" y="1579997"/>
                        <a:pt x="1319387" y="1573558"/>
                      </a:cubicBezTo>
                      <a:cubicBezTo>
                        <a:pt x="1318100" y="1572271"/>
                        <a:pt x="1316812" y="1572271"/>
                        <a:pt x="1314236" y="1572271"/>
                      </a:cubicBezTo>
                      <a:cubicBezTo>
                        <a:pt x="1303934" y="1570983"/>
                        <a:pt x="1292343" y="1576134"/>
                        <a:pt x="1296207" y="1570983"/>
                      </a:cubicBezTo>
                      <a:cubicBezTo>
                        <a:pt x="1297495" y="1569695"/>
                        <a:pt x="1297495" y="1568407"/>
                        <a:pt x="1300070" y="1565832"/>
                      </a:cubicBezTo>
                      <a:cubicBezTo>
                        <a:pt x="1314236" y="1550378"/>
                        <a:pt x="1309085" y="1563256"/>
                        <a:pt x="1319387" y="1542651"/>
                      </a:cubicBezTo>
                      <a:cubicBezTo>
                        <a:pt x="1329690" y="1522046"/>
                        <a:pt x="1321963" y="1527197"/>
                        <a:pt x="1334841" y="1506592"/>
                      </a:cubicBezTo>
                      <a:cubicBezTo>
                        <a:pt x="1341280" y="1496290"/>
                        <a:pt x="1343856" y="1492427"/>
                        <a:pt x="1346431" y="1489851"/>
                      </a:cubicBezTo>
                      <a:cubicBezTo>
                        <a:pt x="1347719" y="1485988"/>
                        <a:pt x="1347719" y="1482124"/>
                        <a:pt x="1347719" y="1470534"/>
                      </a:cubicBezTo>
                      <a:cubicBezTo>
                        <a:pt x="1347719" y="1448641"/>
                        <a:pt x="1351583" y="1443490"/>
                        <a:pt x="1359309" y="1433187"/>
                      </a:cubicBezTo>
                      <a:cubicBezTo>
                        <a:pt x="1367036" y="1422885"/>
                        <a:pt x="1386353" y="1402280"/>
                        <a:pt x="1352870" y="1402280"/>
                      </a:cubicBezTo>
                      <a:cubicBezTo>
                        <a:pt x="1319387" y="1402280"/>
                        <a:pt x="1269163" y="1400992"/>
                        <a:pt x="1269163" y="1425460"/>
                      </a:cubicBezTo>
                      <a:cubicBezTo>
                        <a:pt x="1269163" y="1449929"/>
                        <a:pt x="1265299" y="1462807"/>
                        <a:pt x="1252421" y="1471822"/>
                      </a:cubicBezTo>
                      <a:cubicBezTo>
                        <a:pt x="1239543" y="1480836"/>
                        <a:pt x="1234392" y="1487275"/>
                        <a:pt x="1236968" y="1492427"/>
                      </a:cubicBezTo>
                      <a:cubicBezTo>
                        <a:pt x="1239543" y="1497578"/>
                        <a:pt x="1235680" y="1509168"/>
                        <a:pt x="1222802" y="1496290"/>
                      </a:cubicBezTo>
                      <a:cubicBezTo>
                        <a:pt x="1209924" y="1483412"/>
                        <a:pt x="1195758" y="1505305"/>
                        <a:pt x="1170002" y="1505305"/>
                      </a:cubicBezTo>
                      <a:cubicBezTo>
                        <a:pt x="1144245" y="1505305"/>
                        <a:pt x="1159699" y="1485988"/>
                        <a:pt x="1141670" y="1485988"/>
                      </a:cubicBezTo>
                      <a:cubicBezTo>
                        <a:pt x="1123640" y="1485988"/>
                        <a:pt x="1127504" y="1488563"/>
                        <a:pt x="1119777" y="1470534"/>
                      </a:cubicBezTo>
                      <a:cubicBezTo>
                        <a:pt x="1112050" y="1452505"/>
                        <a:pt x="1095309" y="1444778"/>
                        <a:pt x="1095309" y="1416446"/>
                      </a:cubicBezTo>
                      <a:cubicBezTo>
                        <a:pt x="1095309" y="1388114"/>
                        <a:pt x="1105611" y="1344329"/>
                        <a:pt x="1108187" y="1318572"/>
                      </a:cubicBezTo>
                      <a:cubicBezTo>
                        <a:pt x="1110762" y="1292816"/>
                        <a:pt x="1121065" y="1292816"/>
                        <a:pt x="1122353" y="1282514"/>
                      </a:cubicBezTo>
                      <a:cubicBezTo>
                        <a:pt x="1122353" y="1279938"/>
                        <a:pt x="1123640" y="1277363"/>
                        <a:pt x="1123640" y="1273499"/>
                      </a:cubicBezTo>
                      <a:cubicBezTo>
                        <a:pt x="1126216" y="1264485"/>
                        <a:pt x="1128792" y="1252894"/>
                        <a:pt x="1130080" y="1242592"/>
                      </a:cubicBezTo>
                      <a:cubicBezTo>
                        <a:pt x="1131367" y="1228426"/>
                        <a:pt x="1131367" y="1216836"/>
                        <a:pt x="1158411" y="1207821"/>
                      </a:cubicBezTo>
                      <a:cubicBezTo>
                        <a:pt x="1185455" y="1198806"/>
                        <a:pt x="1176441" y="1207821"/>
                        <a:pt x="1190606" y="1191079"/>
                      </a:cubicBezTo>
                      <a:cubicBezTo>
                        <a:pt x="1204772" y="1174338"/>
                        <a:pt x="1177728" y="1170475"/>
                        <a:pt x="1218938" y="1170475"/>
                      </a:cubicBezTo>
                      <a:cubicBezTo>
                        <a:pt x="1260148" y="1170475"/>
                        <a:pt x="1254997" y="1170475"/>
                        <a:pt x="1270451" y="1170475"/>
                      </a:cubicBezTo>
                      <a:cubicBezTo>
                        <a:pt x="1285904" y="1170475"/>
                        <a:pt x="1293631" y="1161460"/>
                        <a:pt x="1302646" y="1170475"/>
                      </a:cubicBezTo>
                      <a:cubicBezTo>
                        <a:pt x="1311660" y="1179489"/>
                        <a:pt x="1318100" y="1189792"/>
                        <a:pt x="1332265" y="1179489"/>
                      </a:cubicBezTo>
                      <a:cubicBezTo>
                        <a:pt x="1346431" y="1169187"/>
                        <a:pt x="1343856" y="1155021"/>
                        <a:pt x="1343856" y="1155021"/>
                      </a:cubicBezTo>
                      <a:cubicBezTo>
                        <a:pt x="1343856" y="1155021"/>
                        <a:pt x="1330978" y="1135704"/>
                        <a:pt x="1377339" y="1146006"/>
                      </a:cubicBezTo>
                      <a:cubicBezTo>
                        <a:pt x="1423700" y="1156309"/>
                        <a:pt x="1423700" y="1126689"/>
                        <a:pt x="1434002" y="1146006"/>
                      </a:cubicBezTo>
                      <a:cubicBezTo>
                        <a:pt x="1444305" y="1165323"/>
                        <a:pt x="1449456" y="1175626"/>
                        <a:pt x="1461046" y="1166611"/>
                      </a:cubicBezTo>
                      <a:cubicBezTo>
                        <a:pt x="1472637" y="1157596"/>
                        <a:pt x="1472637" y="1139567"/>
                        <a:pt x="1482939" y="1156309"/>
                      </a:cubicBezTo>
                      <a:cubicBezTo>
                        <a:pt x="1493241" y="1173050"/>
                        <a:pt x="1513846" y="1178201"/>
                        <a:pt x="1509983" y="1188504"/>
                      </a:cubicBezTo>
                      <a:cubicBezTo>
                        <a:pt x="1506119" y="1198806"/>
                        <a:pt x="1507407" y="1200094"/>
                        <a:pt x="1508695" y="1218123"/>
                      </a:cubicBezTo>
                      <a:cubicBezTo>
                        <a:pt x="1509983" y="1236153"/>
                        <a:pt x="1509983" y="1255470"/>
                        <a:pt x="1520285" y="1274787"/>
                      </a:cubicBezTo>
                      <a:cubicBezTo>
                        <a:pt x="1530588" y="1294104"/>
                        <a:pt x="1537027" y="1321148"/>
                        <a:pt x="1553768" y="1294104"/>
                      </a:cubicBezTo>
                      <a:cubicBezTo>
                        <a:pt x="1570510" y="1267060"/>
                        <a:pt x="1569222" y="1282514"/>
                        <a:pt x="1569222" y="1241304"/>
                      </a:cubicBezTo>
                      <a:cubicBezTo>
                        <a:pt x="1569222" y="1200094"/>
                        <a:pt x="1564071" y="1167899"/>
                        <a:pt x="1564071" y="1164035"/>
                      </a:cubicBezTo>
                      <a:cubicBezTo>
                        <a:pt x="1564071" y="1160172"/>
                        <a:pt x="1547329" y="1121538"/>
                        <a:pt x="1589827" y="1091918"/>
                      </a:cubicBezTo>
                      <a:cubicBezTo>
                        <a:pt x="1632325" y="1062299"/>
                        <a:pt x="1636188" y="1053284"/>
                        <a:pt x="1658081" y="1044269"/>
                      </a:cubicBezTo>
                      <a:cubicBezTo>
                        <a:pt x="1679974" y="1035255"/>
                        <a:pt x="1678686" y="1042981"/>
                        <a:pt x="1691564" y="1028816"/>
                      </a:cubicBezTo>
                      <a:cubicBezTo>
                        <a:pt x="1704442" y="1014650"/>
                        <a:pt x="1703154" y="1006923"/>
                        <a:pt x="1710881" y="1006923"/>
                      </a:cubicBezTo>
                      <a:cubicBezTo>
                        <a:pt x="1718608" y="1006923"/>
                        <a:pt x="1716032" y="999196"/>
                        <a:pt x="1722471" y="999196"/>
                      </a:cubicBezTo>
                      <a:cubicBezTo>
                        <a:pt x="1728910" y="999196"/>
                        <a:pt x="1739213" y="992757"/>
                        <a:pt x="1739213" y="992757"/>
                      </a:cubicBezTo>
                      <a:lnTo>
                        <a:pt x="1739213" y="976015"/>
                      </a:lnTo>
                      <a:lnTo>
                        <a:pt x="1722471" y="976015"/>
                      </a:lnTo>
                      <a:lnTo>
                        <a:pt x="1744364" y="965713"/>
                      </a:lnTo>
                      <a:lnTo>
                        <a:pt x="1741788" y="950259"/>
                      </a:lnTo>
                      <a:cubicBezTo>
                        <a:pt x="1741788" y="950259"/>
                        <a:pt x="1721183" y="948972"/>
                        <a:pt x="1726335" y="947684"/>
                      </a:cubicBezTo>
                      <a:cubicBezTo>
                        <a:pt x="1731486" y="946396"/>
                        <a:pt x="1748227" y="942533"/>
                        <a:pt x="1748227" y="933518"/>
                      </a:cubicBezTo>
                      <a:cubicBezTo>
                        <a:pt x="1748227" y="924503"/>
                        <a:pt x="1748227" y="900035"/>
                        <a:pt x="1748227" y="900035"/>
                      </a:cubicBezTo>
                      <a:cubicBezTo>
                        <a:pt x="1748227" y="900035"/>
                        <a:pt x="1754667" y="847235"/>
                        <a:pt x="1755954" y="889732"/>
                      </a:cubicBezTo>
                      <a:cubicBezTo>
                        <a:pt x="1757242" y="932230"/>
                        <a:pt x="1749515" y="947684"/>
                        <a:pt x="1768832" y="923215"/>
                      </a:cubicBezTo>
                      <a:cubicBezTo>
                        <a:pt x="1788149" y="898747"/>
                        <a:pt x="1784286" y="885869"/>
                        <a:pt x="1784286" y="885869"/>
                      </a:cubicBezTo>
                      <a:lnTo>
                        <a:pt x="1797164" y="891020"/>
                      </a:lnTo>
                      <a:cubicBezTo>
                        <a:pt x="1797164" y="891020"/>
                        <a:pt x="1828072" y="861401"/>
                        <a:pt x="1829359" y="845947"/>
                      </a:cubicBezTo>
                      <a:cubicBezTo>
                        <a:pt x="1830647" y="830493"/>
                        <a:pt x="1826784" y="833069"/>
                        <a:pt x="1853828" y="829205"/>
                      </a:cubicBezTo>
                      <a:cubicBezTo>
                        <a:pt x="1880872" y="825342"/>
                        <a:pt x="1893750" y="815039"/>
                        <a:pt x="1904052" y="815039"/>
                      </a:cubicBezTo>
                      <a:cubicBezTo>
                        <a:pt x="1911779" y="815039"/>
                        <a:pt x="1924657" y="815039"/>
                        <a:pt x="1929808" y="815039"/>
                      </a:cubicBezTo>
                      <a:cubicBezTo>
                        <a:pt x="1925945" y="813752"/>
                        <a:pt x="1920794" y="809888"/>
                        <a:pt x="1933672" y="786708"/>
                      </a:cubicBezTo>
                      <a:cubicBezTo>
                        <a:pt x="1951701" y="754513"/>
                        <a:pt x="1960716" y="746786"/>
                        <a:pt x="1978745" y="742922"/>
                      </a:cubicBezTo>
                      <a:cubicBezTo>
                        <a:pt x="1996775" y="739059"/>
                        <a:pt x="2001926" y="724893"/>
                        <a:pt x="2017379" y="724893"/>
                      </a:cubicBezTo>
                      <a:cubicBezTo>
                        <a:pt x="2022531" y="724893"/>
                        <a:pt x="2027682" y="724893"/>
                        <a:pt x="2031545" y="724893"/>
                      </a:cubicBezTo>
                      <a:cubicBezTo>
                        <a:pt x="2040560" y="724893"/>
                        <a:pt x="2048287" y="724893"/>
                        <a:pt x="2048287" y="719742"/>
                      </a:cubicBezTo>
                      <a:cubicBezTo>
                        <a:pt x="2048287" y="715878"/>
                        <a:pt x="2050862" y="712015"/>
                        <a:pt x="2056014" y="709439"/>
                      </a:cubicBezTo>
                      <a:cubicBezTo>
                        <a:pt x="2059877" y="706864"/>
                        <a:pt x="2065028" y="705576"/>
                        <a:pt x="2070180" y="704288"/>
                      </a:cubicBezTo>
                      <a:cubicBezTo>
                        <a:pt x="2083058" y="701712"/>
                        <a:pt x="2093360" y="693986"/>
                        <a:pt x="2102375" y="692698"/>
                      </a:cubicBezTo>
                      <a:cubicBezTo>
                        <a:pt x="2111389" y="691410"/>
                        <a:pt x="2072755" y="700425"/>
                        <a:pt x="2058589" y="719742"/>
                      </a:cubicBezTo>
                      <a:cubicBezTo>
                        <a:pt x="2044423" y="739059"/>
                        <a:pt x="2053438" y="768678"/>
                        <a:pt x="2071467" y="750649"/>
                      </a:cubicBezTo>
                      <a:cubicBezTo>
                        <a:pt x="2089497" y="732620"/>
                        <a:pt x="2086921" y="732620"/>
                        <a:pt x="2103663" y="732620"/>
                      </a:cubicBezTo>
                      <a:cubicBezTo>
                        <a:pt x="2120404" y="732620"/>
                        <a:pt x="2134570" y="722317"/>
                        <a:pt x="2146160" y="722317"/>
                      </a:cubicBezTo>
                      <a:cubicBezTo>
                        <a:pt x="2157751" y="722317"/>
                        <a:pt x="2183507" y="709439"/>
                        <a:pt x="2188658" y="709439"/>
                      </a:cubicBezTo>
                      <a:cubicBezTo>
                        <a:pt x="2193809" y="709439"/>
                        <a:pt x="2206687" y="701712"/>
                        <a:pt x="2220853" y="690122"/>
                      </a:cubicBezTo>
                      <a:cubicBezTo>
                        <a:pt x="2235019" y="678532"/>
                        <a:pt x="2228580" y="670805"/>
                        <a:pt x="2215702" y="672093"/>
                      </a:cubicBezTo>
                      <a:cubicBezTo>
                        <a:pt x="2202824" y="673381"/>
                        <a:pt x="2222141" y="650200"/>
                        <a:pt x="2216990" y="650200"/>
                      </a:cubicBezTo>
                      <a:cubicBezTo>
                        <a:pt x="2211839" y="650200"/>
                        <a:pt x="2195097" y="660503"/>
                        <a:pt x="2193809" y="669517"/>
                      </a:cubicBezTo>
                      <a:cubicBezTo>
                        <a:pt x="2192521" y="678532"/>
                        <a:pt x="2179643" y="678532"/>
                        <a:pt x="2175780" y="679820"/>
                      </a:cubicBezTo>
                      <a:cubicBezTo>
                        <a:pt x="2171916" y="681107"/>
                        <a:pt x="2160326" y="683683"/>
                        <a:pt x="2148736" y="681107"/>
                      </a:cubicBezTo>
                      <a:cubicBezTo>
                        <a:pt x="2137146" y="678532"/>
                        <a:pt x="2117828" y="674668"/>
                        <a:pt x="2119116" y="665654"/>
                      </a:cubicBezTo>
                      <a:cubicBezTo>
                        <a:pt x="2120404" y="656639"/>
                        <a:pt x="2120404" y="641185"/>
                        <a:pt x="2129419" y="636034"/>
                      </a:cubicBezTo>
                      <a:cubicBezTo>
                        <a:pt x="2138433" y="630883"/>
                        <a:pt x="2138433" y="632171"/>
                        <a:pt x="2146160" y="623156"/>
                      </a:cubicBezTo>
                      <a:cubicBezTo>
                        <a:pt x="2153887" y="614141"/>
                        <a:pt x="2179643" y="592249"/>
                        <a:pt x="2153887" y="592249"/>
                      </a:cubicBezTo>
                      <a:cubicBezTo>
                        <a:pt x="2128131" y="592249"/>
                        <a:pt x="2121692" y="583234"/>
                        <a:pt x="2098511" y="590961"/>
                      </a:cubicBezTo>
                      <a:cubicBezTo>
                        <a:pt x="2075331" y="598688"/>
                        <a:pt x="2057301" y="612854"/>
                        <a:pt x="2046999" y="612854"/>
                      </a:cubicBezTo>
                      <a:cubicBezTo>
                        <a:pt x="2041848" y="612854"/>
                        <a:pt x="2026394" y="625732"/>
                        <a:pt x="2012228" y="638610"/>
                      </a:cubicBezTo>
                      <a:cubicBezTo>
                        <a:pt x="2004501" y="645049"/>
                        <a:pt x="1995487" y="652776"/>
                        <a:pt x="1991623" y="655351"/>
                      </a:cubicBezTo>
                      <a:cubicBezTo>
                        <a:pt x="1990335" y="656639"/>
                        <a:pt x="1989048" y="656639"/>
                        <a:pt x="1987760" y="656639"/>
                      </a:cubicBezTo>
                      <a:cubicBezTo>
                        <a:pt x="1978745" y="657927"/>
                        <a:pt x="1973594" y="648912"/>
                        <a:pt x="1973594" y="648912"/>
                      </a:cubicBezTo>
                      <a:cubicBezTo>
                        <a:pt x="1973594" y="648912"/>
                        <a:pt x="1982609" y="641185"/>
                        <a:pt x="1996775" y="634746"/>
                      </a:cubicBezTo>
                      <a:cubicBezTo>
                        <a:pt x="2010940" y="628307"/>
                        <a:pt x="2016092" y="616717"/>
                        <a:pt x="2031545" y="610278"/>
                      </a:cubicBezTo>
                      <a:cubicBezTo>
                        <a:pt x="2046999" y="603839"/>
                        <a:pt x="2046999" y="601263"/>
                        <a:pt x="2056014" y="597400"/>
                      </a:cubicBezTo>
                      <a:cubicBezTo>
                        <a:pt x="2065028" y="593537"/>
                        <a:pt x="2079194" y="587097"/>
                        <a:pt x="2079194" y="587097"/>
                      </a:cubicBezTo>
                      <a:cubicBezTo>
                        <a:pt x="2079194" y="587097"/>
                        <a:pt x="2092072" y="583234"/>
                        <a:pt x="2097223" y="579371"/>
                      </a:cubicBezTo>
                      <a:cubicBezTo>
                        <a:pt x="2102375" y="575507"/>
                        <a:pt x="2099799" y="562629"/>
                        <a:pt x="2110102" y="562629"/>
                      </a:cubicBezTo>
                      <a:cubicBezTo>
                        <a:pt x="2120404" y="562629"/>
                        <a:pt x="2157751" y="560053"/>
                        <a:pt x="2173204" y="561341"/>
                      </a:cubicBezTo>
                      <a:cubicBezTo>
                        <a:pt x="2188658" y="562629"/>
                        <a:pt x="2215702" y="557478"/>
                        <a:pt x="2223429" y="558766"/>
                      </a:cubicBezTo>
                      <a:cubicBezTo>
                        <a:pt x="2231156" y="560053"/>
                        <a:pt x="2253048" y="558766"/>
                        <a:pt x="2259487" y="558766"/>
                      </a:cubicBezTo>
                      <a:cubicBezTo>
                        <a:pt x="2265926" y="558766"/>
                        <a:pt x="2269790" y="557478"/>
                        <a:pt x="2286531" y="545888"/>
                      </a:cubicBezTo>
                      <a:cubicBezTo>
                        <a:pt x="2303273" y="534297"/>
                        <a:pt x="2300697" y="529146"/>
                        <a:pt x="2336756" y="526570"/>
                      </a:cubicBezTo>
                      <a:cubicBezTo>
                        <a:pt x="2372815" y="523995"/>
                        <a:pt x="2381829" y="523995"/>
                        <a:pt x="2385693" y="507253"/>
                      </a:cubicBezTo>
                      <a:cubicBezTo>
                        <a:pt x="2389556" y="490512"/>
                        <a:pt x="2393419" y="482785"/>
                        <a:pt x="2389556" y="476346"/>
                      </a:cubicBezTo>
                      <a:cubicBezTo>
                        <a:pt x="2385693" y="469907"/>
                        <a:pt x="2370239" y="477634"/>
                        <a:pt x="2370239" y="462180"/>
                      </a:cubicBezTo>
                      <a:cubicBezTo>
                        <a:pt x="2370239" y="446726"/>
                        <a:pt x="2358649" y="451878"/>
                        <a:pt x="2344483" y="458317"/>
                      </a:cubicBezTo>
                      <a:cubicBezTo>
                        <a:pt x="2330317" y="464756"/>
                        <a:pt x="2318727" y="473770"/>
                        <a:pt x="2307136" y="473770"/>
                      </a:cubicBezTo>
                      <a:cubicBezTo>
                        <a:pt x="2295546" y="473770"/>
                        <a:pt x="2278805" y="462180"/>
                        <a:pt x="2300697" y="458317"/>
                      </a:cubicBezTo>
                      <a:cubicBezTo>
                        <a:pt x="2322590" y="454453"/>
                        <a:pt x="2327741" y="451878"/>
                        <a:pt x="2341907" y="448014"/>
                      </a:cubicBezTo>
                      <a:cubicBezTo>
                        <a:pt x="2356073" y="444151"/>
                        <a:pt x="2352210" y="442863"/>
                        <a:pt x="2365088" y="440287"/>
                      </a:cubicBezTo>
                      <a:cubicBezTo>
                        <a:pt x="2377966" y="437712"/>
                        <a:pt x="2377966" y="435136"/>
                        <a:pt x="2358649" y="429985"/>
                      </a:cubicBezTo>
                      <a:cubicBezTo>
                        <a:pt x="2339331" y="424834"/>
                        <a:pt x="2344483" y="431273"/>
                        <a:pt x="2327741" y="420970"/>
                      </a:cubicBezTo>
                      <a:cubicBezTo>
                        <a:pt x="2311000" y="410668"/>
                        <a:pt x="2294258" y="404229"/>
                        <a:pt x="2298122" y="392638"/>
                      </a:cubicBezTo>
                      <a:cubicBezTo>
                        <a:pt x="2301985" y="381048"/>
                        <a:pt x="2304561" y="395214"/>
                        <a:pt x="2312288" y="373321"/>
                      </a:cubicBezTo>
                      <a:cubicBezTo>
                        <a:pt x="2320014" y="351429"/>
                        <a:pt x="2301985" y="271584"/>
                        <a:pt x="2301985" y="271584"/>
                      </a:cubicBezTo>
                      <a:cubicBezTo>
                        <a:pt x="2301985" y="271584"/>
                        <a:pt x="2281380" y="298628"/>
                        <a:pt x="2258199" y="310219"/>
                      </a:cubicBezTo>
                      <a:cubicBezTo>
                        <a:pt x="2235019" y="321809"/>
                        <a:pt x="2218278" y="326960"/>
                        <a:pt x="2213126" y="334687"/>
                      </a:cubicBezTo>
                      <a:cubicBezTo>
                        <a:pt x="2207975" y="342414"/>
                        <a:pt x="2200248" y="347565"/>
                        <a:pt x="2197673" y="333399"/>
                      </a:cubicBezTo>
                      <a:cubicBezTo>
                        <a:pt x="2195097" y="319233"/>
                        <a:pt x="2189946" y="319233"/>
                        <a:pt x="2184794" y="317946"/>
                      </a:cubicBezTo>
                      <a:cubicBezTo>
                        <a:pt x="2179643" y="316658"/>
                        <a:pt x="2144873" y="315370"/>
                        <a:pt x="2184794" y="296053"/>
                      </a:cubicBezTo>
                      <a:cubicBezTo>
                        <a:pt x="2224717" y="276736"/>
                        <a:pt x="2205399" y="283175"/>
                        <a:pt x="2205399" y="271584"/>
                      </a:cubicBezTo>
                      <a:cubicBezTo>
                        <a:pt x="2205399" y="259994"/>
                        <a:pt x="2195097" y="257419"/>
                        <a:pt x="2183507" y="257419"/>
                      </a:cubicBezTo>
                      <a:cubicBezTo>
                        <a:pt x="2171916" y="257419"/>
                        <a:pt x="2168053" y="249692"/>
                        <a:pt x="2166765" y="238101"/>
                      </a:cubicBezTo>
                      <a:cubicBezTo>
                        <a:pt x="2165477" y="226511"/>
                        <a:pt x="2152599" y="220072"/>
                        <a:pt x="2131994" y="222648"/>
                      </a:cubicBezTo>
                      <a:cubicBezTo>
                        <a:pt x="2111389" y="225223"/>
                        <a:pt x="2097223" y="232950"/>
                        <a:pt x="2088209" y="227799"/>
                      </a:cubicBezTo>
                      <a:cubicBezTo>
                        <a:pt x="2079194" y="222648"/>
                        <a:pt x="2049575" y="208482"/>
                        <a:pt x="2044423" y="235526"/>
                      </a:cubicBezTo>
                      <a:cubicBezTo>
                        <a:pt x="2039272" y="262570"/>
                        <a:pt x="2025106" y="261282"/>
                        <a:pt x="2025106" y="272872"/>
                      </a:cubicBezTo>
                      <a:cubicBezTo>
                        <a:pt x="2025106" y="284463"/>
                        <a:pt x="2026394" y="294765"/>
                        <a:pt x="2013516" y="294765"/>
                      </a:cubicBezTo>
                      <a:cubicBezTo>
                        <a:pt x="2000638" y="294765"/>
                        <a:pt x="1963291" y="312794"/>
                        <a:pt x="1981321" y="332111"/>
                      </a:cubicBezTo>
                      <a:cubicBezTo>
                        <a:pt x="1999350" y="351429"/>
                        <a:pt x="2000638" y="352716"/>
                        <a:pt x="1995487" y="366882"/>
                      </a:cubicBezTo>
                      <a:cubicBezTo>
                        <a:pt x="1990335" y="381048"/>
                        <a:pt x="1974882" y="417107"/>
                        <a:pt x="1887311" y="435136"/>
                      </a:cubicBezTo>
                      <a:cubicBezTo>
                        <a:pt x="1887311" y="435136"/>
                        <a:pt x="1875720" y="469907"/>
                        <a:pt x="1877008" y="485361"/>
                      </a:cubicBezTo>
                      <a:cubicBezTo>
                        <a:pt x="1878296" y="500814"/>
                        <a:pt x="1875720" y="502102"/>
                        <a:pt x="1861555" y="509829"/>
                      </a:cubicBezTo>
                      <a:cubicBezTo>
                        <a:pt x="1847389" y="517556"/>
                        <a:pt x="1849964" y="527858"/>
                        <a:pt x="1835798" y="527858"/>
                      </a:cubicBezTo>
                      <a:cubicBezTo>
                        <a:pt x="1821633" y="527858"/>
                        <a:pt x="1816481" y="535585"/>
                        <a:pt x="1813906" y="518844"/>
                      </a:cubicBezTo>
                      <a:cubicBezTo>
                        <a:pt x="1811330" y="502102"/>
                        <a:pt x="1803603" y="514980"/>
                        <a:pt x="1807467" y="496951"/>
                      </a:cubicBezTo>
                      <a:cubicBezTo>
                        <a:pt x="1811330" y="478922"/>
                        <a:pt x="1798452" y="484073"/>
                        <a:pt x="1819057" y="468619"/>
                      </a:cubicBezTo>
                      <a:cubicBezTo>
                        <a:pt x="1839662" y="453165"/>
                        <a:pt x="1820345" y="459604"/>
                        <a:pt x="1834511" y="444151"/>
                      </a:cubicBezTo>
                      <a:cubicBezTo>
                        <a:pt x="1848677" y="428697"/>
                        <a:pt x="1851252" y="419682"/>
                        <a:pt x="1844813" y="419682"/>
                      </a:cubicBezTo>
                      <a:cubicBezTo>
                        <a:pt x="1838374" y="419682"/>
                        <a:pt x="1781710" y="415819"/>
                        <a:pt x="1781710" y="415819"/>
                      </a:cubicBezTo>
                      <a:cubicBezTo>
                        <a:pt x="1781710" y="415819"/>
                        <a:pt x="1775271" y="397790"/>
                        <a:pt x="1754667" y="397790"/>
                      </a:cubicBezTo>
                      <a:cubicBezTo>
                        <a:pt x="1734062" y="397790"/>
                        <a:pt x="1721183" y="365594"/>
                        <a:pt x="1695427" y="365594"/>
                      </a:cubicBezTo>
                      <a:cubicBezTo>
                        <a:pt x="1669671" y="365594"/>
                        <a:pt x="1647778" y="369458"/>
                        <a:pt x="1647778" y="369458"/>
                      </a:cubicBezTo>
                      <a:cubicBezTo>
                        <a:pt x="1647778" y="369458"/>
                        <a:pt x="1668383" y="347565"/>
                        <a:pt x="1668383" y="332111"/>
                      </a:cubicBezTo>
                      <a:cubicBezTo>
                        <a:pt x="1668383" y="316658"/>
                        <a:pt x="1638764" y="319233"/>
                        <a:pt x="1638764" y="319233"/>
                      </a:cubicBezTo>
                      <a:cubicBezTo>
                        <a:pt x="1638764" y="319233"/>
                        <a:pt x="1717320" y="216209"/>
                        <a:pt x="1789437" y="216209"/>
                      </a:cubicBezTo>
                      <a:cubicBezTo>
                        <a:pt x="1801028" y="216209"/>
                        <a:pt x="1830647" y="195604"/>
                        <a:pt x="1804891" y="194316"/>
                      </a:cubicBezTo>
                      <a:cubicBezTo>
                        <a:pt x="1779135" y="193028"/>
                        <a:pt x="1822920" y="186589"/>
                        <a:pt x="1837086" y="185301"/>
                      </a:cubicBezTo>
                      <a:cubicBezTo>
                        <a:pt x="1851252" y="184013"/>
                        <a:pt x="1846101" y="181438"/>
                        <a:pt x="1865418" y="181438"/>
                      </a:cubicBezTo>
                      <a:cubicBezTo>
                        <a:pt x="1884735" y="181438"/>
                        <a:pt x="1855116" y="189165"/>
                        <a:pt x="1891174" y="176287"/>
                      </a:cubicBezTo>
                      <a:cubicBezTo>
                        <a:pt x="1927233" y="163409"/>
                        <a:pt x="1933672" y="162121"/>
                        <a:pt x="1933672" y="155682"/>
                      </a:cubicBezTo>
                      <a:cubicBezTo>
                        <a:pt x="1933672" y="149243"/>
                        <a:pt x="1910491" y="155682"/>
                        <a:pt x="1898901" y="147955"/>
                      </a:cubicBezTo>
                      <a:cubicBezTo>
                        <a:pt x="1887311" y="140228"/>
                        <a:pt x="1882159" y="136365"/>
                        <a:pt x="1882159" y="136365"/>
                      </a:cubicBezTo>
                      <a:cubicBezTo>
                        <a:pt x="1882159" y="136365"/>
                        <a:pt x="1898901" y="136365"/>
                        <a:pt x="1909204" y="137652"/>
                      </a:cubicBezTo>
                      <a:cubicBezTo>
                        <a:pt x="1919506" y="138940"/>
                        <a:pt x="1929808" y="140228"/>
                        <a:pt x="1937535" y="138940"/>
                      </a:cubicBezTo>
                      <a:cubicBezTo>
                        <a:pt x="1945262" y="137652"/>
                        <a:pt x="1943974" y="141516"/>
                        <a:pt x="1949125" y="129926"/>
                      </a:cubicBezTo>
                      <a:cubicBezTo>
                        <a:pt x="1954277" y="118335"/>
                        <a:pt x="1952989" y="115760"/>
                        <a:pt x="1967155" y="115760"/>
                      </a:cubicBezTo>
                      <a:cubicBezTo>
                        <a:pt x="1981321" y="115760"/>
                        <a:pt x="1983896" y="110608"/>
                        <a:pt x="1998062" y="115760"/>
                      </a:cubicBezTo>
                      <a:cubicBezTo>
                        <a:pt x="2012228" y="120911"/>
                        <a:pt x="1998062" y="111896"/>
                        <a:pt x="2019955" y="115760"/>
                      </a:cubicBezTo>
                      <a:cubicBezTo>
                        <a:pt x="2041848" y="119623"/>
                        <a:pt x="2018667" y="115760"/>
                        <a:pt x="2049575" y="108033"/>
                      </a:cubicBezTo>
                      <a:cubicBezTo>
                        <a:pt x="2080482" y="100306"/>
                        <a:pt x="2094648" y="104169"/>
                        <a:pt x="2092072" y="91291"/>
                      </a:cubicBezTo>
                      <a:cubicBezTo>
                        <a:pt x="2089497" y="78413"/>
                        <a:pt x="2059877" y="80989"/>
                        <a:pt x="2084345" y="69399"/>
                      </a:cubicBezTo>
                      <a:cubicBezTo>
                        <a:pt x="2108814" y="57808"/>
                        <a:pt x="2119116" y="64247"/>
                        <a:pt x="2116541" y="55233"/>
                      </a:cubicBezTo>
                      <a:cubicBezTo>
                        <a:pt x="2113965" y="46218"/>
                        <a:pt x="2093360" y="35916"/>
                        <a:pt x="2086921" y="35916"/>
                      </a:cubicBezTo>
                      <a:cubicBezTo>
                        <a:pt x="2080482" y="35916"/>
                        <a:pt x="2074043" y="28189"/>
                        <a:pt x="2058589" y="35916"/>
                      </a:cubicBezTo>
                      <a:cubicBezTo>
                        <a:pt x="2043135" y="43642"/>
                        <a:pt x="2041848" y="59096"/>
                        <a:pt x="2034121" y="64247"/>
                      </a:cubicBezTo>
                      <a:cubicBezTo>
                        <a:pt x="2026394" y="69399"/>
                        <a:pt x="2018667" y="64247"/>
                        <a:pt x="2007077" y="74550"/>
                      </a:cubicBezTo>
                      <a:cubicBezTo>
                        <a:pt x="1995487" y="84852"/>
                        <a:pt x="1987760" y="82277"/>
                        <a:pt x="1977457" y="87428"/>
                      </a:cubicBezTo>
                      <a:cubicBezTo>
                        <a:pt x="1967155" y="92579"/>
                        <a:pt x="1974882" y="95155"/>
                        <a:pt x="1967155" y="92579"/>
                      </a:cubicBezTo>
                      <a:cubicBezTo>
                        <a:pt x="1959428" y="90003"/>
                        <a:pt x="1949125" y="78413"/>
                        <a:pt x="1965867" y="77125"/>
                      </a:cubicBezTo>
                      <a:cubicBezTo>
                        <a:pt x="1982609" y="75838"/>
                        <a:pt x="2000638" y="75838"/>
                        <a:pt x="1989048" y="60384"/>
                      </a:cubicBezTo>
                      <a:cubicBezTo>
                        <a:pt x="1977457" y="44930"/>
                        <a:pt x="1965867" y="35916"/>
                        <a:pt x="1952989" y="47506"/>
                      </a:cubicBezTo>
                      <a:cubicBezTo>
                        <a:pt x="1940111" y="59096"/>
                        <a:pt x="1931096" y="65535"/>
                        <a:pt x="1929808" y="60384"/>
                      </a:cubicBezTo>
                      <a:cubicBezTo>
                        <a:pt x="1928521" y="55233"/>
                        <a:pt x="1931096" y="25613"/>
                        <a:pt x="1923369" y="34628"/>
                      </a:cubicBezTo>
                      <a:cubicBezTo>
                        <a:pt x="1915643" y="43642"/>
                        <a:pt x="1895038" y="43642"/>
                        <a:pt x="1882159" y="51369"/>
                      </a:cubicBezTo>
                      <a:cubicBezTo>
                        <a:pt x="1869281" y="59096"/>
                        <a:pt x="1851252" y="59096"/>
                        <a:pt x="1842238" y="65535"/>
                      </a:cubicBezTo>
                      <a:cubicBezTo>
                        <a:pt x="1833223" y="71974"/>
                        <a:pt x="1822920" y="79701"/>
                        <a:pt x="1815193" y="84852"/>
                      </a:cubicBezTo>
                      <a:cubicBezTo>
                        <a:pt x="1807467" y="90003"/>
                        <a:pt x="1808754" y="101594"/>
                        <a:pt x="1803603" y="101594"/>
                      </a:cubicBezTo>
                      <a:cubicBezTo>
                        <a:pt x="1798452" y="101594"/>
                        <a:pt x="1789437" y="114472"/>
                        <a:pt x="1789437" y="99018"/>
                      </a:cubicBezTo>
                      <a:cubicBezTo>
                        <a:pt x="1789437" y="83564"/>
                        <a:pt x="1785574" y="79701"/>
                        <a:pt x="1772696" y="79701"/>
                      </a:cubicBezTo>
                      <a:cubicBezTo>
                        <a:pt x="1759818" y="79701"/>
                        <a:pt x="1741788" y="79701"/>
                        <a:pt x="1735349" y="79701"/>
                      </a:cubicBezTo>
                      <a:cubicBezTo>
                        <a:pt x="1728910" y="79701"/>
                        <a:pt x="1725047" y="79701"/>
                        <a:pt x="1709593" y="82277"/>
                      </a:cubicBezTo>
                      <a:cubicBezTo>
                        <a:pt x="1694140" y="84852"/>
                        <a:pt x="1672247" y="88716"/>
                        <a:pt x="1672247" y="88716"/>
                      </a:cubicBezTo>
                      <a:cubicBezTo>
                        <a:pt x="1672247" y="88716"/>
                        <a:pt x="1665808" y="68111"/>
                        <a:pt x="1641339" y="68111"/>
                      </a:cubicBezTo>
                      <a:cubicBezTo>
                        <a:pt x="1616871" y="68111"/>
                        <a:pt x="1602705" y="65535"/>
                        <a:pt x="1592403" y="71974"/>
                      </a:cubicBezTo>
                      <a:cubicBezTo>
                        <a:pt x="1582100" y="78413"/>
                        <a:pt x="1570510" y="83564"/>
                        <a:pt x="1567934" y="92579"/>
                      </a:cubicBezTo>
                      <a:cubicBezTo>
                        <a:pt x="1565359" y="101594"/>
                        <a:pt x="1562783" y="113184"/>
                        <a:pt x="1556344" y="109321"/>
                      </a:cubicBezTo>
                      <a:cubicBezTo>
                        <a:pt x="1549905" y="105457"/>
                        <a:pt x="1553768" y="100306"/>
                        <a:pt x="1547329" y="90003"/>
                      </a:cubicBezTo>
                      <a:cubicBezTo>
                        <a:pt x="1540890" y="79701"/>
                        <a:pt x="1546042" y="78413"/>
                        <a:pt x="1525437" y="78413"/>
                      </a:cubicBezTo>
                      <a:cubicBezTo>
                        <a:pt x="1504832" y="78413"/>
                        <a:pt x="1441729" y="87428"/>
                        <a:pt x="1441729" y="87428"/>
                      </a:cubicBezTo>
                      <a:cubicBezTo>
                        <a:pt x="1441729" y="87428"/>
                        <a:pt x="1432714" y="80989"/>
                        <a:pt x="1458471" y="77125"/>
                      </a:cubicBezTo>
                      <a:cubicBezTo>
                        <a:pt x="1484227" y="73262"/>
                        <a:pt x="1495817" y="51369"/>
                        <a:pt x="1457183" y="51369"/>
                      </a:cubicBezTo>
                      <a:cubicBezTo>
                        <a:pt x="1418548" y="51369"/>
                        <a:pt x="1409534" y="60384"/>
                        <a:pt x="1400519" y="51369"/>
                      </a:cubicBezTo>
                      <a:cubicBezTo>
                        <a:pt x="1391505" y="42355"/>
                        <a:pt x="1382490" y="42355"/>
                        <a:pt x="1369612" y="37203"/>
                      </a:cubicBezTo>
                      <a:cubicBezTo>
                        <a:pt x="1356734" y="32052"/>
                        <a:pt x="1349007" y="29477"/>
                        <a:pt x="1341280" y="32052"/>
                      </a:cubicBezTo>
                      <a:cubicBezTo>
                        <a:pt x="1333553" y="34628"/>
                        <a:pt x="1336129" y="44930"/>
                        <a:pt x="1320675" y="44930"/>
                      </a:cubicBezTo>
                      <a:cubicBezTo>
                        <a:pt x="1305221" y="44930"/>
                        <a:pt x="1323251" y="26901"/>
                        <a:pt x="1323251" y="26901"/>
                      </a:cubicBezTo>
                      <a:cubicBezTo>
                        <a:pt x="1323251" y="26901"/>
                        <a:pt x="1306509" y="21750"/>
                        <a:pt x="1300070" y="30764"/>
                      </a:cubicBezTo>
                      <a:cubicBezTo>
                        <a:pt x="1293631" y="39779"/>
                        <a:pt x="1288480" y="46218"/>
                        <a:pt x="1278177" y="42355"/>
                      </a:cubicBezTo>
                      <a:cubicBezTo>
                        <a:pt x="1267875" y="38491"/>
                        <a:pt x="1280753" y="32052"/>
                        <a:pt x="1282041" y="26901"/>
                      </a:cubicBezTo>
                      <a:cubicBezTo>
                        <a:pt x="1283329" y="21750"/>
                        <a:pt x="1270451" y="12735"/>
                        <a:pt x="1257572" y="24325"/>
                      </a:cubicBezTo>
                      <a:cubicBezTo>
                        <a:pt x="1244694" y="35916"/>
                        <a:pt x="1231816" y="39779"/>
                        <a:pt x="1221514" y="41067"/>
                      </a:cubicBezTo>
                      <a:cubicBezTo>
                        <a:pt x="1211211" y="42355"/>
                        <a:pt x="1193182" y="28189"/>
                        <a:pt x="1181592" y="30764"/>
                      </a:cubicBezTo>
                      <a:cubicBezTo>
                        <a:pt x="1170002" y="33340"/>
                        <a:pt x="1163563" y="46218"/>
                        <a:pt x="1150684" y="48794"/>
                      </a:cubicBezTo>
                      <a:cubicBezTo>
                        <a:pt x="1137806" y="51369"/>
                        <a:pt x="1122353" y="51369"/>
                        <a:pt x="1109475" y="51369"/>
                      </a:cubicBezTo>
                      <a:cubicBezTo>
                        <a:pt x="1096596" y="51369"/>
                        <a:pt x="1077279" y="53945"/>
                        <a:pt x="1068265" y="53945"/>
                      </a:cubicBezTo>
                      <a:cubicBezTo>
                        <a:pt x="1059250" y="53945"/>
                        <a:pt x="1038645" y="57808"/>
                        <a:pt x="1036069" y="48794"/>
                      </a:cubicBezTo>
                      <a:cubicBezTo>
                        <a:pt x="1033494" y="41067"/>
                        <a:pt x="1019328" y="34628"/>
                        <a:pt x="1009026" y="33340"/>
                      </a:cubicBezTo>
                      <a:cubicBezTo>
                        <a:pt x="1006450" y="33340"/>
                        <a:pt x="1003874" y="33340"/>
                        <a:pt x="1002586" y="33340"/>
                      </a:cubicBezTo>
                      <a:cubicBezTo>
                        <a:pt x="996147" y="34628"/>
                        <a:pt x="1000011" y="32052"/>
                        <a:pt x="992284" y="29477"/>
                      </a:cubicBezTo>
                      <a:cubicBezTo>
                        <a:pt x="988421" y="28189"/>
                        <a:pt x="980694" y="26901"/>
                        <a:pt x="967816" y="26901"/>
                      </a:cubicBezTo>
                      <a:cubicBezTo>
                        <a:pt x="929181" y="26901"/>
                        <a:pt x="936908" y="29477"/>
                        <a:pt x="907289" y="28189"/>
                      </a:cubicBezTo>
                      <a:cubicBezTo>
                        <a:pt x="877669" y="26901"/>
                        <a:pt x="873806" y="12735"/>
                        <a:pt x="851913" y="12735"/>
                      </a:cubicBezTo>
                      <a:cubicBezTo>
                        <a:pt x="830020" y="12735"/>
                        <a:pt x="848049" y="21750"/>
                        <a:pt x="830020" y="12735"/>
                      </a:cubicBezTo>
                      <a:cubicBezTo>
                        <a:pt x="811991" y="3720"/>
                        <a:pt x="796537" y="1145"/>
                        <a:pt x="777220" y="1145"/>
                      </a:cubicBezTo>
                      <a:cubicBezTo>
                        <a:pt x="757903" y="1145"/>
                        <a:pt x="743737" y="-1431"/>
                        <a:pt x="724420" y="1145"/>
                      </a:cubicBezTo>
                      <a:cubicBezTo>
                        <a:pt x="705103" y="3720"/>
                        <a:pt x="693512" y="16598"/>
                        <a:pt x="674195" y="17886"/>
                      </a:cubicBezTo>
                      <a:cubicBezTo>
                        <a:pt x="654878" y="19174"/>
                        <a:pt x="643288" y="19174"/>
                        <a:pt x="625259" y="28189"/>
                      </a:cubicBezTo>
                      <a:cubicBezTo>
                        <a:pt x="607229" y="37203"/>
                        <a:pt x="585337" y="33340"/>
                        <a:pt x="569883" y="38491"/>
                      </a:cubicBezTo>
                      <a:cubicBezTo>
                        <a:pt x="554429" y="43642"/>
                        <a:pt x="532536" y="47506"/>
                        <a:pt x="517083" y="50081"/>
                      </a:cubicBezTo>
                      <a:cubicBezTo>
                        <a:pt x="501629" y="52657"/>
                        <a:pt x="461707" y="69399"/>
                        <a:pt x="465570" y="73262"/>
                      </a:cubicBezTo>
                      <a:cubicBezTo>
                        <a:pt x="469434" y="77125"/>
                        <a:pt x="479736" y="80989"/>
                        <a:pt x="481024" y="97730"/>
                      </a:cubicBezTo>
                      <a:cubicBezTo>
                        <a:pt x="482312" y="114472"/>
                        <a:pt x="479736" y="110608"/>
                        <a:pt x="490039" y="110608"/>
                      </a:cubicBezTo>
                      <a:cubicBezTo>
                        <a:pt x="500341" y="110608"/>
                        <a:pt x="513219" y="117047"/>
                        <a:pt x="502917" y="118335"/>
                      </a:cubicBezTo>
                      <a:cubicBezTo>
                        <a:pt x="492614" y="119623"/>
                        <a:pt x="475873" y="123486"/>
                        <a:pt x="460419" y="120911"/>
                      </a:cubicBezTo>
                      <a:cubicBezTo>
                        <a:pt x="444965" y="118335"/>
                        <a:pt x="439814" y="113184"/>
                        <a:pt x="432087" y="114472"/>
                      </a:cubicBezTo>
                      <a:cubicBezTo>
                        <a:pt x="424361" y="115760"/>
                        <a:pt x="421785" y="120911"/>
                        <a:pt x="393453" y="123486"/>
                      </a:cubicBezTo>
                      <a:cubicBezTo>
                        <a:pt x="365121" y="126062"/>
                        <a:pt x="349668" y="137652"/>
                        <a:pt x="341941" y="141516"/>
                      </a:cubicBezTo>
                      <a:cubicBezTo>
                        <a:pt x="332926" y="145379"/>
                        <a:pt x="347092" y="147955"/>
                        <a:pt x="347092" y="147955"/>
                      </a:cubicBezTo>
                      <a:cubicBezTo>
                        <a:pt x="347092" y="147955"/>
                        <a:pt x="305882" y="165984"/>
                        <a:pt x="332926" y="165984"/>
                      </a:cubicBezTo>
                      <a:cubicBezTo>
                        <a:pt x="359970" y="165984"/>
                        <a:pt x="340653" y="163409"/>
                        <a:pt x="375424" y="163409"/>
                      </a:cubicBezTo>
                      <a:cubicBezTo>
                        <a:pt x="410195" y="163409"/>
                        <a:pt x="448829" y="162121"/>
                        <a:pt x="448829" y="162121"/>
                      </a:cubicBezTo>
                      <a:cubicBezTo>
                        <a:pt x="448829" y="162121"/>
                        <a:pt x="424361" y="168560"/>
                        <a:pt x="414058" y="178862"/>
                      </a:cubicBezTo>
                      <a:cubicBezTo>
                        <a:pt x="403756" y="189165"/>
                        <a:pt x="398604" y="190453"/>
                        <a:pt x="384438" y="190453"/>
                      </a:cubicBezTo>
                      <a:cubicBezTo>
                        <a:pt x="370273" y="190453"/>
                        <a:pt x="349668" y="198179"/>
                        <a:pt x="345804" y="203331"/>
                      </a:cubicBezTo>
                      <a:cubicBezTo>
                        <a:pt x="341941" y="208482"/>
                        <a:pt x="331638" y="202043"/>
                        <a:pt x="317472" y="202043"/>
                      </a:cubicBezTo>
                      <a:cubicBezTo>
                        <a:pt x="303307" y="202043"/>
                        <a:pt x="294292" y="213633"/>
                        <a:pt x="287853" y="218784"/>
                      </a:cubicBezTo>
                      <a:cubicBezTo>
                        <a:pt x="281414" y="223936"/>
                        <a:pt x="256945" y="227799"/>
                        <a:pt x="245355" y="231662"/>
                      </a:cubicBezTo>
                      <a:cubicBezTo>
                        <a:pt x="233765" y="235526"/>
                        <a:pt x="215736" y="254843"/>
                        <a:pt x="217023" y="259994"/>
                      </a:cubicBezTo>
                      <a:cubicBezTo>
                        <a:pt x="218311" y="265145"/>
                        <a:pt x="244067" y="265145"/>
                        <a:pt x="244067" y="265145"/>
                      </a:cubicBezTo>
                      <a:cubicBezTo>
                        <a:pt x="244067" y="265145"/>
                        <a:pt x="204145" y="270297"/>
                        <a:pt x="204145" y="285750"/>
                      </a:cubicBezTo>
                      <a:cubicBezTo>
                        <a:pt x="204145" y="301204"/>
                        <a:pt x="223462" y="299916"/>
                        <a:pt x="227326" y="297341"/>
                      </a:cubicBezTo>
                      <a:cubicBezTo>
                        <a:pt x="231189" y="294765"/>
                        <a:pt x="231189" y="298628"/>
                        <a:pt x="222175" y="308931"/>
                      </a:cubicBezTo>
                      <a:cubicBezTo>
                        <a:pt x="213160" y="319233"/>
                        <a:pt x="215736" y="326960"/>
                        <a:pt x="232477" y="324385"/>
                      </a:cubicBezTo>
                      <a:cubicBezTo>
                        <a:pt x="249219" y="321809"/>
                        <a:pt x="249219" y="315370"/>
                        <a:pt x="258233" y="319233"/>
                      </a:cubicBezTo>
                      <a:cubicBezTo>
                        <a:pt x="267248" y="323097"/>
                        <a:pt x="273687" y="326960"/>
                        <a:pt x="280126" y="326960"/>
                      </a:cubicBezTo>
                      <a:cubicBezTo>
                        <a:pt x="286565" y="326960"/>
                        <a:pt x="295580" y="320521"/>
                        <a:pt x="295580" y="320521"/>
                      </a:cubicBezTo>
                      <a:cubicBezTo>
                        <a:pt x="295580" y="320521"/>
                        <a:pt x="247931" y="382336"/>
                        <a:pt x="29003" y="428697"/>
                      </a:cubicBezTo>
                      <a:cubicBezTo>
                        <a:pt x="29003" y="428697"/>
                        <a:pt x="-35387" y="451878"/>
                        <a:pt x="27716" y="440287"/>
                      </a:cubicBezTo>
                      <a:cubicBezTo>
                        <a:pt x="90818" y="428697"/>
                        <a:pt x="186116" y="413243"/>
                        <a:pt x="305882" y="356580"/>
                      </a:cubicBezTo>
                      <a:cubicBezTo>
                        <a:pt x="305882" y="356580"/>
                        <a:pt x="371560" y="335975"/>
                        <a:pt x="398604" y="321809"/>
                      </a:cubicBezTo>
                      <a:cubicBezTo>
                        <a:pt x="425648" y="307643"/>
                        <a:pt x="397317" y="314082"/>
                        <a:pt x="426936" y="302492"/>
                      </a:cubicBezTo>
                      <a:cubicBezTo>
                        <a:pt x="456556" y="290902"/>
                        <a:pt x="496478" y="274160"/>
                        <a:pt x="496478" y="274160"/>
                      </a:cubicBezTo>
                      <a:cubicBezTo>
                        <a:pt x="496478" y="274160"/>
                        <a:pt x="419209" y="314082"/>
                        <a:pt x="448829" y="310219"/>
                      </a:cubicBezTo>
                      <a:cubicBezTo>
                        <a:pt x="478448" y="306355"/>
                        <a:pt x="461707" y="301204"/>
                        <a:pt x="508068" y="294765"/>
                      </a:cubicBezTo>
                      <a:cubicBezTo>
                        <a:pt x="554429" y="288326"/>
                        <a:pt x="555717" y="293477"/>
                        <a:pt x="562156" y="284463"/>
                      </a:cubicBezTo>
                      <a:cubicBezTo>
                        <a:pt x="568595" y="275448"/>
                        <a:pt x="568595" y="265145"/>
                        <a:pt x="568595" y="265145"/>
                      </a:cubicBezTo>
                      <a:cubicBezTo>
                        <a:pt x="568595" y="265145"/>
                        <a:pt x="590488" y="252267"/>
                        <a:pt x="600790" y="265145"/>
                      </a:cubicBezTo>
                      <a:cubicBezTo>
                        <a:pt x="611093" y="278023"/>
                        <a:pt x="604654" y="283175"/>
                        <a:pt x="623971" y="283175"/>
                      </a:cubicBezTo>
                      <a:cubicBezTo>
                        <a:pt x="643288" y="283175"/>
                        <a:pt x="640712" y="271584"/>
                        <a:pt x="662605" y="284463"/>
                      </a:cubicBezTo>
                      <a:cubicBezTo>
                        <a:pt x="684498" y="297341"/>
                        <a:pt x="696088" y="278023"/>
                        <a:pt x="706391" y="298628"/>
                      </a:cubicBezTo>
                      <a:cubicBezTo>
                        <a:pt x="716693" y="319233"/>
                        <a:pt x="720556" y="324385"/>
                        <a:pt x="726995" y="338550"/>
                      </a:cubicBezTo>
                      <a:cubicBezTo>
                        <a:pt x="729571" y="344990"/>
                        <a:pt x="732147" y="354004"/>
                        <a:pt x="732147" y="361731"/>
                      </a:cubicBezTo>
                      <a:cubicBezTo>
                        <a:pt x="732147" y="361731"/>
                        <a:pt x="732147" y="363019"/>
                        <a:pt x="732147" y="363019"/>
                      </a:cubicBezTo>
                      <a:cubicBezTo>
                        <a:pt x="732147" y="363019"/>
                        <a:pt x="730859" y="363019"/>
                        <a:pt x="730859" y="363019"/>
                      </a:cubicBezTo>
                      <a:cubicBezTo>
                        <a:pt x="724420" y="364307"/>
                        <a:pt x="725708" y="369458"/>
                        <a:pt x="725708" y="369458"/>
                      </a:cubicBezTo>
                      <a:lnTo>
                        <a:pt x="726995" y="374609"/>
                      </a:lnTo>
                      <a:lnTo>
                        <a:pt x="730859" y="372033"/>
                      </a:lnTo>
                      <a:cubicBezTo>
                        <a:pt x="730859" y="374609"/>
                        <a:pt x="729571" y="375897"/>
                        <a:pt x="729571" y="378472"/>
                      </a:cubicBezTo>
                      <a:cubicBezTo>
                        <a:pt x="729571" y="379760"/>
                        <a:pt x="728283" y="381048"/>
                        <a:pt x="726995" y="382336"/>
                      </a:cubicBezTo>
                      <a:cubicBezTo>
                        <a:pt x="726995" y="382336"/>
                        <a:pt x="726995" y="382336"/>
                        <a:pt x="726995" y="383624"/>
                      </a:cubicBezTo>
                      <a:cubicBezTo>
                        <a:pt x="725708" y="384912"/>
                        <a:pt x="724420" y="387487"/>
                        <a:pt x="723132" y="390063"/>
                      </a:cubicBezTo>
                      <a:lnTo>
                        <a:pt x="719269" y="395214"/>
                      </a:lnTo>
                      <a:cubicBezTo>
                        <a:pt x="719269" y="395214"/>
                        <a:pt x="712830" y="402941"/>
                        <a:pt x="712830" y="402941"/>
                      </a:cubicBezTo>
                      <a:cubicBezTo>
                        <a:pt x="712830" y="404229"/>
                        <a:pt x="712830" y="417107"/>
                        <a:pt x="712830" y="417107"/>
                      </a:cubicBezTo>
                      <a:cubicBezTo>
                        <a:pt x="712830" y="417107"/>
                        <a:pt x="715405" y="424834"/>
                        <a:pt x="716693" y="424834"/>
                      </a:cubicBezTo>
                      <a:cubicBezTo>
                        <a:pt x="716693" y="424834"/>
                        <a:pt x="716693" y="424834"/>
                        <a:pt x="717981" y="424834"/>
                      </a:cubicBezTo>
                      <a:cubicBezTo>
                        <a:pt x="719269" y="428697"/>
                        <a:pt x="723132" y="429985"/>
                        <a:pt x="734722" y="426121"/>
                      </a:cubicBezTo>
                      <a:cubicBezTo>
                        <a:pt x="736010" y="426121"/>
                        <a:pt x="737298" y="424834"/>
                        <a:pt x="738586" y="424834"/>
                      </a:cubicBezTo>
                      <a:lnTo>
                        <a:pt x="745025" y="427409"/>
                      </a:lnTo>
                      <a:lnTo>
                        <a:pt x="752752" y="424834"/>
                      </a:lnTo>
                      <a:lnTo>
                        <a:pt x="759191" y="417107"/>
                      </a:lnTo>
                      <a:lnTo>
                        <a:pt x="763054" y="410668"/>
                      </a:lnTo>
                      <a:cubicBezTo>
                        <a:pt x="763054" y="411956"/>
                        <a:pt x="764342" y="413243"/>
                        <a:pt x="764342" y="415819"/>
                      </a:cubicBezTo>
                      <a:cubicBezTo>
                        <a:pt x="765630" y="420970"/>
                        <a:pt x="764342" y="429985"/>
                        <a:pt x="764342" y="440287"/>
                      </a:cubicBezTo>
                      <a:cubicBezTo>
                        <a:pt x="763054" y="464756"/>
                        <a:pt x="757903" y="496951"/>
                        <a:pt x="757903" y="496951"/>
                      </a:cubicBezTo>
                      <a:cubicBezTo>
                        <a:pt x="757903" y="496951"/>
                        <a:pt x="756615" y="516268"/>
                        <a:pt x="756615" y="520131"/>
                      </a:cubicBezTo>
                      <a:cubicBezTo>
                        <a:pt x="756615" y="522707"/>
                        <a:pt x="754039" y="527858"/>
                        <a:pt x="751464" y="533009"/>
                      </a:cubicBezTo>
                      <a:cubicBezTo>
                        <a:pt x="750176" y="534297"/>
                        <a:pt x="750176" y="535585"/>
                        <a:pt x="748888" y="536873"/>
                      </a:cubicBezTo>
                      <a:lnTo>
                        <a:pt x="748888" y="536873"/>
                      </a:lnTo>
                      <a:cubicBezTo>
                        <a:pt x="747600" y="538161"/>
                        <a:pt x="747600" y="539449"/>
                        <a:pt x="746313" y="540736"/>
                      </a:cubicBezTo>
                      <a:cubicBezTo>
                        <a:pt x="746313" y="540736"/>
                        <a:pt x="746313" y="540736"/>
                        <a:pt x="746313" y="540736"/>
                      </a:cubicBezTo>
                      <a:cubicBezTo>
                        <a:pt x="746313" y="540736"/>
                        <a:pt x="746313" y="542024"/>
                        <a:pt x="746313" y="542024"/>
                      </a:cubicBezTo>
                      <a:cubicBezTo>
                        <a:pt x="746313" y="542024"/>
                        <a:pt x="746313" y="542024"/>
                        <a:pt x="746313" y="542024"/>
                      </a:cubicBezTo>
                      <a:cubicBezTo>
                        <a:pt x="746313" y="542024"/>
                        <a:pt x="699952" y="531722"/>
                        <a:pt x="723132" y="556190"/>
                      </a:cubicBezTo>
                      <a:cubicBezTo>
                        <a:pt x="746313" y="580658"/>
                        <a:pt x="746313" y="593537"/>
                        <a:pt x="746313" y="593537"/>
                      </a:cubicBezTo>
                      <a:lnTo>
                        <a:pt x="750176" y="606415"/>
                      </a:lnTo>
                      <a:lnTo>
                        <a:pt x="750176" y="606415"/>
                      </a:lnTo>
                      <a:lnTo>
                        <a:pt x="751464" y="612854"/>
                      </a:lnTo>
                      <a:cubicBezTo>
                        <a:pt x="751464" y="612854"/>
                        <a:pt x="751464" y="614141"/>
                        <a:pt x="750176" y="616717"/>
                      </a:cubicBezTo>
                      <a:cubicBezTo>
                        <a:pt x="748888" y="623156"/>
                        <a:pt x="745025" y="637322"/>
                        <a:pt x="743737" y="643761"/>
                      </a:cubicBezTo>
                      <a:cubicBezTo>
                        <a:pt x="742449" y="652776"/>
                        <a:pt x="748888" y="655351"/>
                        <a:pt x="724420" y="678532"/>
                      </a:cubicBezTo>
                      <a:cubicBezTo>
                        <a:pt x="699952" y="701712"/>
                        <a:pt x="710254" y="718454"/>
                        <a:pt x="688361" y="737771"/>
                      </a:cubicBezTo>
                      <a:cubicBezTo>
                        <a:pt x="666468" y="757088"/>
                        <a:pt x="647151" y="778981"/>
                        <a:pt x="645864" y="789283"/>
                      </a:cubicBezTo>
                      <a:cubicBezTo>
                        <a:pt x="644576" y="799586"/>
                        <a:pt x="630410" y="818903"/>
                        <a:pt x="626546" y="824054"/>
                      </a:cubicBezTo>
                      <a:cubicBezTo>
                        <a:pt x="622683" y="829205"/>
                        <a:pt x="596927" y="856249"/>
                        <a:pt x="603366" y="885869"/>
                      </a:cubicBezTo>
                      <a:cubicBezTo>
                        <a:pt x="609805" y="915489"/>
                        <a:pt x="618820" y="912913"/>
                        <a:pt x="622683" y="945108"/>
                      </a:cubicBezTo>
                      <a:cubicBezTo>
                        <a:pt x="626546" y="977303"/>
                        <a:pt x="616244" y="988894"/>
                        <a:pt x="616244" y="1000484"/>
                      </a:cubicBezTo>
                      <a:cubicBezTo>
                        <a:pt x="616244" y="1012074"/>
                        <a:pt x="623971" y="1022377"/>
                        <a:pt x="649727" y="1032679"/>
                      </a:cubicBezTo>
                      <a:cubicBezTo>
                        <a:pt x="675483" y="1042981"/>
                        <a:pt x="676771" y="1057147"/>
                        <a:pt x="679347" y="1073889"/>
                      </a:cubicBezTo>
                      <a:cubicBezTo>
                        <a:pt x="679347" y="1075177"/>
                        <a:pt x="679347" y="1077752"/>
                        <a:pt x="680634" y="1079040"/>
                      </a:cubicBezTo>
                      <a:cubicBezTo>
                        <a:pt x="683210" y="1099645"/>
                        <a:pt x="683210" y="1142143"/>
                        <a:pt x="683210" y="1142143"/>
                      </a:cubicBezTo>
                      <a:cubicBezTo>
                        <a:pt x="683210" y="1142143"/>
                        <a:pt x="684498" y="1157596"/>
                        <a:pt x="696088" y="1171762"/>
                      </a:cubicBezTo>
                      <a:cubicBezTo>
                        <a:pt x="707678" y="1185928"/>
                        <a:pt x="717981" y="1185928"/>
                        <a:pt x="714117" y="1198806"/>
                      </a:cubicBezTo>
                      <a:cubicBezTo>
                        <a:pt x="710254" y="1211684"/>
                        <a:pt x="708966" y="1216836"/>
                        <a:pt x="696088" y="1216836"/>
                      </a:cubicBezTo>
                      <a:cubicBezTo>
                        <a:pt x="683210" y="1216836"/>
                        <a:pt x="687073" y="1221987"/>
                        <a:pt x="702527" y="1236153"/>
                      </a:cubicBezTo>
                      <a:cubicBezTo>
                        <a:pt x="717981" y="1250319"/>
                        <a:pt x="732147" y="1242592"/>
                        <a:pt x="736010" y="1258046"/>
                      </a:cubicBezTo>
                      <a:cubicBezTo>
                        <a:pt x="739874" y="1273499"/>
                        <a:pt x="739874" y="1273499"/>
                        <a:pt x="739874" y="1281226"/>
                      </a:cubicBezTo>
                      <a:cubicBezTo>
                        <a:pt x="739874" y="1288953"/>
                        <a:pt x="737298" y="1308270"/>
                        <a:pt x="737298" y="1308270"/>
                      </a:cubicBezTo>
                      <a:lnTo>
                        <a:pt x="773357" y="1341753"/>
                      </a:lnTo>
                      <a:cubicBezTo>
                        <a:pt x="773357" y="1341753"/>
                        <a:pt x="787522" y="1385539"/>
                        <a:pt x="795249" y="1363646"/>
                      </a:cubicBezTo>
                      <a:cubicBezTo>
                        <a:pt x="802976" y="1341753"/>
                        <a:pt x="795249" y="1330163"/>
                        <a:pt x="781083" y="1321148"/>
                      </a:cubicBezTo>
                      <a:cubicBezTo>
                        <a:pt x="766918" y="1312133"/>
                        <a:pt x="772069" y="1283802"/>
                        <a:pt x="769493" y="1259333"/>
                      </a:cubicBezTo>
                      <a:cubicBezTo>
                        <a:pt x="766918" y="1234865"/>
                        <a:pt x="750176" y="1231002"/>
                        <a:pt x="747600" y="1210397"/>
                      </a:cubicBezTo>
                      <a:cubicBezTo>
                        <a:pt x="745025" y="1189792"/>
                        <a:pt x="742449" y="1175626"/>
                        <a:pt x="736010" y="1167899"/>
                      </a:cubicBezTo>
                      <a:cubicBezTo>
                        <a:pt x="729571" y="1160172"/>
                        <a:pt x="716693" y="1156309"/>
                        <a:pt x="728283" y="1138279"/>
                      </a:cubicBezTo>
                      <a:cubicBezTo>
                        <a:pt x="739874" y="1120250"/>
                        <a:pt x="734722" y="1099645"/>
                        <a:pt x="754039" y="1109948"/>
                      </a:cubicBezTo>
                      <a:cubicBezTo>
                        <a:pt x="773357" y="1120250"/>
                        <a:pt x="766918" y="1134416"/>
                        <a:pt x="768205" y="1155021"/>
                      </a:cubicBezTo>
                      <a:cubicBezTo>
                        <a:pt x="769493" y="1175626"/>
                        <a:pt x="765630" y="1198806"/>
                        <a:pt x="773357" y="1207821"/>
                      </a:cubicBezTo>
                      <a:cubicBezTo>
                        <a:pt x="781083" y="1216836"/>
                        <a:pt x="795249" y="1212972"/>
                        <a:pt x="795249" y="1224563"/>
                      </a:cubicBezTo>
                      <a:cubicBezTo>
                        <a:pt x="795249" y="1236153"/>
                        <a:pt x="809415" y="1251606"/>
                        <a:pt x="817142" y="1258046"/>
                      </a:cubicBezTo>
                      <a:cubicBezTo>
                        <a:pt x="824869" y="1264485"/>
                        <a:pt x="815854" y="1260621"/>
                        <a:pt x="819718" y="1277363"/>
                      </a:cubicBezTo>
                      <a:cubicBezTo>
                        <a:pt x="823581" y="1294104"/>
                        <a:pt x="833884" y="1283802"/>
                        <a:pt x="844186" y="1305694"/>
                      </a:cubicBezTo>
                      <a:cubicBezTo>
                        <a:pt x="854489" y="1327587"/>
                        <a:pt x="891835" y="1349480"/>
                        <a:pt x="891835" y="1377812"/>
                      </a:cubicBezTo>
                      <a:cubicBezTo>
                        <a:pt x="891835" y="1406143"/>
                        <a:pt x="893123" y="1408719"/>
                        <a:pt x="885396" y="1421597"/>
                      </a:cubicBezTo>
                      <a:cubicBezTo>
                        <a:pt x="877669" y="1434475"/>
                        <a:pt x="864791" y="1442202"/>
                        <a:pt x="876381" y="1453792"/>
                      </a:cubicBezTo>
                      <a:cubicBezTo>
                        <a:pt x="887972" y="1465383"/>
                        <a:pt x="921455" y="1502729"/>
                        <a:pt x="934333" y="1504017"/>
                      </a:cubicBezTo>
                      <a:cubicBezTo>
                        <a:pt x="947211" y="1505305"/>
                        <a:pt x="970391" y="1510456"/>
                        <a:pt x="970391" y="1510456"/>
                      </a:cubicBezTo>
                      <a:cubicBezTo>
                        <a:pt x="970391" y="1510456"/>
                        <a:pt x="1012889" y="1541363"/>
                        <a:pt x="1030918" y="1551666"/>
                      </a:cubicBezTo>
                      <a:cubicBezTo>
                        <a:pt x="1048948" y="1561968"/>
                        <a:pt x="1041221" y="1561968"/>
                        <a:pt x="1061826" y="1567119"/>
                      </a:cubicBezTo>
                      <a:cubicBezTo>
                        <a:pt x="1082431" y="1572271"/>
                        <a:pt x="1108187" y="1591588"/>
                        <a:pt x="1114626" y="1579997"/>
                      </a:cubicBezTo>
                      <a:cubicBezTo>
                        <a:pt x="1121065" y="1568407"/>
                        <a:pt x="1135231" y="1556817"/>
                        <a:pt x="1148109" y="1560680"/>
                      </a:cubicBezTo>
                      <a:cubicBezTo>
                        <a:pt x="1160987" y="1564544"/>
                        <a:pt x="1185455" y="1601890"/>
                        <a:pt x="1191894" y="1607042"/>
                      </a:cubicBezTo>
                      <a:cubicBezTo>
                        <a:pt x="1193182" y="1608329"/>
                        <a:pt x="1195758" y="1609617"/>
                        <a:pt x="1199621" y="1613481"/>
                      </a:cubicBezTo>
                      <a:cubicBezTo>
                        <a:pt x="1207348" y="1618632"/>
                        <a:pt x="1220226" y="1626359"/>
                        <a:pt x="1231816" y="1632798"/>
                      </a:cubicBezTo>
                      <a:cubicBezTo>
                        <a:pt x="1242119" y="1637949"/>
                        <a:pt x="1252421" y="1640525"/>
                        <a:pt x="1260148" y="1640525"/>
                      </a:cubicBezTo>
                      <a:cubicBezTo>
                        <a:pt x="1284617" y="1640525"/>
                        <a:pt x="1274314" y="1646964"/>
                        <a:pt x="1298782" y="1646964"/>
                      </a:cubicBezTo>
                      <a:cubicBezTo>
                        <a:pt x="1305221" y="1646964"/>
                        <a:pt x="1307797" y="1648251"/>
                        <a:pt x="1310373" y="1649539"/>
                      </a:cubicBezTo>
                      <a:cubicBezTo>
                        <a:pt x="1311660" y="1650827"/>
                        <a:pt x="1311660" y="1652115"/>
                        <a:pt x="1312948" y="1653403"/>
                      </a:cubicBezTo>
                      <a:cubicBezTo>
                        <a:pt x="1314236" y="1659842"/>
                        <a:pt x="1310373" y="1668856"/>
                        <a:pt x="1318100" y="1675295"/>
                      </a:cubicBezTo>
                      <a:cubicBezTo>
                        <a:pt x="1330978" y="1685598"/>
                        <a:pt x="1347719" y="1701052"/>
                        <a:pt x="1352870" y="1703627"/>
                      </a:cubicBezTo>
                      <a:cubicBezTo>
                        <a:pt x="1352870" y="1703627"/>
                        <a:pt x="1354158" y="1704915"/>
                        <a:pt x="1354158" y="1706203"/>
                      </a:cubicBezTo>
                      <a:cubicBezTo>
                        <a:pt x="1356734" y="1708778"/>
                        <a:pt x="1363173" y="1708778"/>
                        <a:pt x="1360597" y="1704915"/>
                      </a:cubicBezTo>
                      <a:close/>
                      <a:moveTo>
                        <a:pt x="747600" y="419682"/>
                      </a:moveTo>
                      <a:cubicBezTo>
                        <a:pt x="747600" y="419682"/>
                        <a:pt x="748888" y="418395"/>
                        <a:pt x="748888" y="418395"/>
                      </a:cubicBezTo>
                      <a:lnTo>
                        <a:pt x="748888" y="418395"/>
                      </a:lnTo>
                      <a:lnTo>
                        <a:pt x="747600" y="419682"/>
                      </a:lnTo>
                      <a:close/>
                    </a:path>
                  </a:pathLst>
                </a:custGeom>
                <a:grpFill/>
                <a:ln w="1286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0" name="Freeform: Shape 49">
                  <a:extLst>
                    <a:ext uri="{FF2B5EF4-FFF2-40B4-BE49-F238E27FC236}">
                      <a16:creationId xmlns:a16="http://schemas.microsoft.com/office/drawing/2014/main" id="{605D481B-8959-459A-A021-5F79199FF24B}"/>
                    </a:ext>
                  </a:extLst>
                </p:cNvPr>
                <p:cNvSpPr/>
                <p:nvPr/>
              </p:nvSpPr>
              <p:spPr>
                <a:xfrm>
                  <a:off x="4135460" y="1255223"/>
                  <a:ext cx="1265943" cy="703302"/>
                </a:xfrm>
                <a:custGeom>
                  <a:avLst/>
                  <a:gdLst>
                    <a:gd name="connsiteX0" fmla="*/ 789380 w 1043124"/>
                    <a:gd name="connsiteY0" fmla="*/ 323240 h 579513"/>
                    <a:gd name="connsiteX1" fmla="*/ 715975 w 1043124"/>
                    <a:gd name="connsiteY1" fmla="*/ 311650 h 579513"/>
                    <a:gd name="connsiteX2" fmla="*/ 730141 w 1043124"/>
                    <a:gd name="connsiteY2" fmla="*/ 294908 h 579513"/>
                    <a:gd name="connsiteX3" fmla="*/ 752034 w 1043124"/>
                    <a:gd name="connsiteY3" fmla="*/ 293620 h 579513"/>
                    <a:gd name="connsiteX4" fmla="*/ 781653 w 1043124"/>
                    <a:gd name="connsiteY4" fmla="*/ 311650 h 579513"/>
                    <a:gd name="connsiteX5" fmla="*/ 807410 w 1043124"/>
                    <a:gd name="connsiteY5" fmla="*/ 293620 h 579513"/>
                    <a:gd name="connsiteX6" fmla="*/ 786805 w 1043124"/>
                    <a:gd name="connsiteY6" fmla="*/ 270440 h 579513"/>
                    <a:gd name="connsiteX7" fmla="*/ 761048 w 1043124"/>
                    <a:gd name="connsiteY7" fmla="*/ 256274 h 579513"/>
                    <a:gd name="connsiteX8" fmla="*/ 739156 w 1043124"/>
                    <a:gd name="connsiteY8" fmla="*/ 240820 h 579513"/>
                    <a:gd name="connsiteX9" fmla="*/ 781653 w 1043124"/>
                    <a:gd name="connsiteY9" fmla="*/ 236957 h 579513"/>
                    <a:gd name="connsiteX10" fmla="*/ 819000 w 1043124"/>
                    <a:gd name="connsiteY10" fmla="*/ 236957 h 579513"/>
                    <a:gd name="connsiteX11" fmla="*/ 844756 w 1043124"/>
                    <a:gd name="connsiteY11" fmla="*/ 236957 h 579513"/>
                    <a:gd name="connsiteX12" fmla="*/ 831878 w 1043124"/>
                    <a:gd name="connsiteY12" fmla="*/ 225366 h 579513"/>
                    <a:gd name="connsiteX13" fmla="*/ 864073 w 1043124"/>
                    <a:gd name="connsiteY13" fmla="*/ 221503 h 579513"/>
                    <a:gd name="connsiteX14" fmla="*/ 875663 w 1043124"/>
                    <a:gd name="connsiteY14" fmla="*/ 204761 h 579513"/>
                    <a:gd name="connsiteX15" fmla="*/ 891117 w 1043124"/>
                    <a:gd name="connsiteY15" fmla="*/ 191883 h 579513"/>
                    <a:gd name="connsiteX16" fmla="*/ 878239 w 1043124"/>
                    <a:gd name="connsiteY16" fmla="*/ 173854 h 579513"/>
                    <a:gd name="connsiteX17" fmla="*/ 862785 w 1043124"/>
                    <a:gd name="connsiteY17" fmla="*/ 158400 h 579513"/>
                    <a:gd name="connsiteX18" fmla="*/ 909147 w 1043124"/>
                    <a:gd name="connsiteY18" fmla="*/ 150674 h 579513"/>
                    <a:gd name="connsiteX19" fmla="*/ 866649 w 1043124"/>
                    <a:gd name="connsiteY19" fmla="*/ 133932 h 579513"/>
                    <a:gd name="connsiteX20" fmla="*/ 913010 w 1043124"/>
                    <a:gd name="connsiteY20" fmla="*/ 113327 h 579513"/>
                    <a:gd name="connsiteX21" fmla="*/ 982551 w 1043124"/>
                    <a:gd name="connsiteY21" fmla="*/ 81132 h 579513"/>
                    <a:gd name="connsiteX22" fmla="*/ 1021186 w 1043124"/>
                    <a:gd name="connsiteY22" fmla="*/ 74693 h 579513"/>
                    <a:gd name="connsiteX23" fmla="*/ 1048230 w 1043124"/>
                    <a:gd name="connsiteY23" fmla="*/ 64390 h 579513"/>
                    <a:gd name="connsiteX24" fmla="*/ 1012171 w 1043124"/>
                    <a:gd name="connsiteY24" fmla="*/ 54088 h 579513"/>
                    <a:gd name="connsiteX25" fmla="*/ 936190 w 1043124"/>
                    <a:gd name="connsiteY25" fmla="*/ 59239 h 579513"/>
                    <a:gd name="connsiteX26" fmla="*/ 887254 w 1043124"/>
                    <a:gd name="connsiteY26" fmla="*/ 61815 h 579513"/>
                    <a:gd name="connsiteX27" fmla="*/ 891117 w 1043124"/>
                    <a:gd name="connsiteY27" fmla="*/ 45073 h 579513"/>
                    <a:gd name="connsiteX28" fmla="*/ 887254 w 1043124"/>
                    <a:gd name="connsiteY28" fmla="*/ 42498 h 579513"/>
                    <a:gd name="connsiteX29" fmla="*/ 887254 w 1043124"/>
                    <a:gd name="connsiteY29" fmla="*/ 42498 h 579513"/>
                    <a:gd name="connsiteX30" fmla="*/ 878239 w 1043124"/>
                    <a:gd name="connsiteY30" fmla="*/ 29620 h 579513"/>
                    <a:gd name="connsiteX31" fmla="*/ 865361 w 1043124"/>
                    <a:gd name="connsiteY31" fmla="*/ 24468 h 579513"/>
                    <a:gd name="connsiteX32" fmla="*/ 853771 w 1043124"/>
                    <a:gd name="connsiteY32" fmla="*/ 14166 h 579513"/>
                    <a:gd name="connsiteX33" fmla="*/ 831878 w 1043124"/>
                    <a:gd name="connsiteY33" fmla="*/ 16742 h 579513"/>
                    <a:gd name="connsiteX34" fmla="*/ 813849 w 1043124"/>
                    <a:gd name="connsiteY34" fmla="*/ 11590 h 579513"/>
                    <a:gd name="connsiteX35" fmla="*/ 794531 w 1043124"/>
                    <a:gd name="connsiteY35" fmla="*/ 5151 h 579513"/>
                    <a:gd name="connsiteX36" fmla="*/ 776502 w 1043124"/>
                    <a:gd name="connsiteY36" fmla="*/ 11590 h 579513"/>
                    <a:gd name="connsiteX37" fmla="*/ 773926 w 1043124"/>
                    <a:gd name="connsiteY37" fmla="*/ 5151 h 579513"/>
                    <a:gd name="connsiteX38" fmla="*/ 761048 w 1043124"/>
                    <a:gd name="connsiteY38" fmla="*/ 6439 h 579513"/>
                    <a:gd name="connsiteX39" fmla="*/ 741731 w 1043124"/>
                    <a:gd name="connsiteY39" fmla="*/ 3863 h 579513"/>
                    <a:gd name="connsiteX40" fmla="*/ 728853 w 1043124"/>
                    <a:gd name="connsiteY40" fmla="*/ 6439 h 579513"/>
                    <a:gd name="connsiteX41" fmla="*/ 728853 w 1043124"/>
                    <a:gd name="connsiteY41" fmla="*/ 3863 h 579513"/>
                    <a:gd name="connsiteX42" fmla="*/ 719839 w 1043124"/>
                    <a:gd name="connsiteY42" fmla="*/ 2576 h 579513"/>
                    <a:gd name="connsiteX43" fmla="*/ 703097 w 1043124"/>
                    <a:gd name="connsiteY43" fmla="*/ 5151 h 579513"/>
                    <a:gd name="connsiteX44" fmla="*/ 683780 w 1043124"/>
                    <a:gd name="connsiteY44" fmla="*/ 6439 h 579513"/>
                    <a:gd name="connsiteX45" fmla="*/ 681204 w 1043124"/>
                    <a:gd name="connsiteY45" fmla="*/ 2576 h 579513"/>
                    <a:gd name="connsiteX46" fmla="*/ 664463 w 1043124"/>
                    <a:gd name="connsiteY46" fmla="*/ 0 h 579513"/>
                    <a:gd name="connsiteX47" fmla="*/ 646434 w 1043124"/>
                    <a:gd name="connsiteY47" fmla="*/ 6439 h 579513"/>
                    <a:gd name="connsiteX48" fmla="*/ 636131 w 1043124"/>
                    <a:gd name="connsiteY48" fmla="*/ 9015 h 579513"/>
                    <a:gd name="connsiteX49" fmla="*/ 629692 w 1043124"/>
                    <a:gd name="connsiteY49" fmla="*/ 3863 h 579513"/>
                    <a:gd name="connsiteX50" fmla="*/ 607799 w 1043124"/>
                    <a:gd name="connsiteY50" fmla="*/ 3863 h 579513"/>
                    <a:gd name="connsiteX51" fmla="*/ 600072 w 1043124"/>
                    <a:gd name="connsiteY51" fmla="*/ 11590 h 579513"/>
                    <a:gd name="connsiteX52" fmla="*/ 596209 w 1043124"/>
                    <a:gd name="connsiteY52" fmla="*/ 7727 h 579513"/>
                    <a:gd name="connsiteX53" fmla="*/ 578180 w 1043124"/>
                    <a:gd name="connsiteY53" fmla="*/ 6439 h 579513"/>
                    <a:gd name="connsiteX54" fmla="*/ 565302 w 1043124"/>
                    <a:gd name="connsiteY54" fmla="*/ 14166 h 579513"/>
                    <a:gd name="connsiteX55" fmla="*/ 549848 w 1043124"/>
                    <a:gd name="connsiteY55" fmla="*/ 21893 h 579513"/>
                    <a:gd name="connsiteX56" fmla="*/ 540833 w 1043124"/>
                    <a:gd name="connsiteY56" fmla="*/ 18029 h 579513"/>
                    <a:gd name="connsiteX57" fmla="*/ 520228 w 1043124"/>
                    <a:gd name="connsiteY57" fmla="*/ 19317 h 579513"/>
                    <a:gd name="connsiteX58" fmla="*/ 513789 w 1043124"/>
                    <a:gd name="connsiteY58" fmla="*/ 18029 h 579513"/>
                    <a:gd name="connsiteX59" fmla="*/ 497048 w 1043124"/>
                    <a:gd name="connsiteY59" fmla="*/ 29620 h 579513"/>
                    <a:gd name="connsiteX60" fmla="*/ 489321 w 1043124"/>
                    <a:gd name="connsiteY60" fmla="*/ 29620 h 579513"/>
                    <a:gd name="connsiteX61" fmla="*/ 479018 w 1043124"/>
                    <a:gd name="connsiteY61" fmla="*/ 33483 h 579513"/>
                    <a:gd name="connsiteX62" fmla="*/ 466140 w 1043124"/>
                    <a:gd name="connsiteY62" fmla="*/ 33483 h 579513"/>
                    <a:gd name="connsiteX63" fmla="*/ 463565 w 1043124"/>
                    <a:gd name="connsiteY63" fmla="*/ 29620 h 579513"/>
                    <a:gd name="connsiteX64" fmla="*/ 449399 w 1043124"/>
                    <a:gd name="connsiteY64" fmla="*/ 33483 h 579513"/>
                    <a:gd name="connsiteX65" fmla="*/ 428794 w 1043124"/>
                    <a:gd name="connsiteY65" fmla="*/ 37346 h 579513"/>
                    <a:gd name="connsiteX66" fmla="*/ 414628 w 1043124"/>
                    <a:gd name="connsiteY66" fmla="*/ 51512 h 579513"/>
                    <a:gd name="connsiteX67" fmla="*/ 394023 w 1043124"/>
                    <a:gd name="connsiteY67" fmla="*/ 54088 h 579513"/>
                    <a:gd name="connsiteX68" fmla="*/ 373418 w 1043124"/>
                    <a:gd name="connsiteY68" fmla="*/ 47649 h 579513"/>
                    <a:gd name="connsiteX69" fmla="*/ 301301 w 1043124"/>
                    <a:gd name="connsiteY69" fmla="*/ 47649 h 579513"/>
                    <a:gd name="connsiteX70" fmla="*/ 257515 w 1043124"/>
                    <a:gd name="connsiteY70" fmla="*/ 60527 h 579513"/>
                    <a:gd name="connsiteX71" fmla="*/ 227896 w 1043124"/>
                    <a:gd name="connsiteY71" fmla="*/ 65678 h 579513"/>
                    <a:gd name="connsiteX72" fmla="*/ 140325 w 1043124"/>
                    <a:gd name="connsiteY72" fmla="*/ 90147 h 579513"/>
                    <a:gd name="connsiteX73" fmla="*/ 141613 w 1043124"/>
                    <a:gd name="connsiteY73" fmla="*/ 108176 h 579513"/>
                    <a:gd name="connsiteX74" fmla="*/ 45027 w 1043124"/>
                    <a:gd name="connsiteY74" fmla="*/ 124917 h 579513"/>
                    <a:gd name="connsiteX75" fmla="*/ 16695 w 1043124"/>
                    <a:gd name="connsiteY75" fmla="*/ 144235 h 579513"/>
                    <a:gd name="connsiteX76" fmla="*/ 92676 w 1043124"/>
                    <a:gd name="connsiteY76" fmla="*/ 146810 h 579513"/>
                    <a:gd name="connsiteX77" fmla="*/ 36012 w 1043124"/>
                    <a:gd name="connsiteY77" fmla="*/ 173854 h 579513"/>
                    <a:gd name="connsiteX78" fmla="*/ 96539 w 1043124"/>
                    <a:gd name="connsiteY78" fmla="*/ 185444 h 579513"/>
                    <a:gd name="connsiteX79" fmla="*/ 166081 w 1043124"/>
                    <a:gd name="connsiteY79" fmla="*/ 180293 h 579513"/>
                    <a:gd name="connsiteX80" fmla="*/ 206003 w 1043124"/>
                    <a:gd name="connsiteY80" fmla="*/ 209913 h 579513"/>
                    <a:gd name="connsiteX81" fmla="*/ 208579 w 1043124"/>
                    <a:gd name="connsiteY81" fmla="*/ 260137 h 579513"/>
                    <a:gd name="connsiteX82" fmla="*/ 171232 w 1043124"/>
                    <a:gd name="connsiteY82" fmla="*/ 275591 h 579513"/>
                    <a:gd name="connsiteX83" fmla="*/ 189262 w 1043124"/>
                    <a:gd name="connsiteY83" fmla="*/ 291045 h 579513"/>
                    <a:gd name="connsiteX84" fmla="*/ 231759 w 1043124"/>
                    <a:gd name="connsiteY84" fmla="*/ 280742 h 579513"/>
                    <a:gd name="connsiteX85" fmla="*/ 248501 w 1043124"/>
                    <a:gd name="connsiteY85" fmla="*/ 314225 h 579513"/>
                    <a:gd name="connsiteX86" fmla="*/ 209866 w 1043124"/>
                    <a:gd name="connsiteY86" fmla="*/ 302635 h 579513"/>
                    <a:gd name="connsiteX87" fmla="*/ 193125 w 1043124"/>
                    <a:gd name="connsiteY87" fmla="*/ 316801 h 579513"/>
                    <a:gd name="connsiteX88" fmla="*/ 239486 w 1043124"/>
                    <a:gd name="connsiteY88" fmla="*/ 328391 h 579513"/>
                    <a:gd name="connsiteX89" fmla="*/ 222744 w 1043124"/>
                    <a:gd name="connsiteY89" fmla="*/ 347708 h 579513"/>
                    <a:gd name="connsiteX90" fmla="*/ 176383 w 1043124"/>
                    <a:gd name="connsiteY90" fmla="*/ 361874 h 579513"/>
                    <a:gd name="connsiteX91" fmla="*/ 145476 w 1043124"/>
                    <a:gd name="connsiteY91" fmla="*/ 412099 h 579513"/>
                    <a:gd name="connsiteX92" fmla="*/ 153203 w 1043124"/>
                    <a:gd name="connsiteY92" fmla="*/ 470050 h 579513"/>
                    <a:gd name="connsiteX93" fmla="*/ 157066 w 1043124"/>
                    <a:gd name="connsiteY93" fmla="*/ 531865 h 579513"/>
                    <a:gd name="connsiteX94" fmla="*/ 187974 w 1043124"/>
                    <a:gd name="connsiteY94" fmla="*/ 558909 h 579513"/>
                    <a:gd name="connsiteX95" fmla="*/ 224032 w 1043124"/>
                    <a:gd name="connsiteY95" fmla="*/ 562772 h 579513"/>
                    <a:gd name="connsiteX96" fmla="*/ 236910 w 1043124"/>
                    <a:gd name="connsiteY96" fmla="*/ 579514 h 579513"/>
                    <a:gd name="connsiteX97" fmla="*/ 272969 w 1043124"/>
                    <a:gd name="connsiteY97" fmla="*/ 587241 h 579513"/>
                    <a:gd name="connsiteX98" fmla="*/ 293574 w 1043124"/>
                    <a:gd name="connsiteY98" fmla="*/ 571787 h 579513"/>
                    <a:gd name="connsiteX99" fmla="*/ 318042 w 1043124"/>
                    <a:gd name="connsiteY99" fmla="*/ 537016 h 579513"/>
                    <a:gd name="connsiteX100" fmla="*/ 329633 w 1043124"/>
                    <a:gd name="connsiteY100" fmla="*/ 512548 h 579513"/>
                    <a:gd name="connsiteX101" fmla="*/ 354101 w 1043124"/>
                    <a:gd name="connsiteY101" fmla="*/ 502245 h 579513"/>
                    <a:gd name="connsiteX102" fmla="*/ 385008 w 1043124"/>
                    <a:gd name="connsiteY102" fmla="*/ 470050 h 579513"/>
                    <a:gd name="connsiteX103" fmla="*/ 385008 w 1043124"/>
                    <a:gd name="connsiteY103" fmla="*/ 449445 h 579513"/>
                    <a:gd name="connsiteX104" fmla="*/ 419779 w 1043124"/>
                    <a:gd name="connsiteY104" fmla="*/ 435279 h 579513"/>
                    <a:gd name="connsiteX105" fmla="*/ 472579 w 1043124"/>
                    <a:gd name="connsiteY105" fmla="*/ 432704 h 579513"/>
                    <a:gd name="connsiteX106" fmla="*/ 535682 w 1043124"/>
                    <a:gd name="connsiteY106" fmla="*/ 403084 h 579513"/>
                    <a:gd name="connsiteX107" fmla="*/ 566589 w 1043124"/>
                    <a:gd name="connsiteY107" fmla="*/ 379903 h 579513"/>
                    <a:gd name="connsiteX108" fmla="*/ 619389 w 1043124"/>
                    <a:gd name="connsiteY108" fmla="*/ 370889 h 579513"/>
                    <a:gd name="connsiteX109" fmla="*/ 670902 w 1043124"/>
                    <a:gd name="connsiteY109" fmla="*/ 355435 h 579513"/>
                    <a:gd name="connsiteX110" fmla="*/ 764912 w 1043124"/>
                    <a:gd name="connsiteY110" fmla="*/ 329679 h 579513"/>
                    <a:gd name="connsiteX111" fmla="*/ 789380 w 1043124"/>
                    <a:gd name="connsiteY111" fmla="*/ 323240 h 5795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Lst>
                  <a:rect l="l" t="t" r="r" b="b"/>
                  <a:pathLst>
                    <a:path w="1043124" h="579513">
                      <a:moveTo>
                        <a:pt x="789380" y="323240"/>
                      </a:moveTo>
                      <a:cubicBezTo>
                        <a:pt x="782941" y="323240"/>
                        <a:pt x="731429" y="312937"/>
                        <a:pt x="715975" y="311650"/>
                      </a:cubicBezTo>
                      <a:cubicBezTo>
                        <a:pt x="700521" y="310362"/>
                        <a:pt x="730141" y="294908"/>
                        <a:pt x="730141" y="294908"/>
                      </a:cubicBezTo>
                      <a:cubicBezTo>
                        <a:pt x="730141" y="294908"/>
                        <a:pt x="750746" y="284606"/>
                        <a:pt x="752034" y="293620"/>
                      </a:cubicBezTo>
                      <a:cubicBezTo>
                        <a:pt x="753322" y="302635"/>
                        <a:pt x="758473" y="311650"/>
                        <a:pt x="781653" y="311650"/>
                      </a:cubicBezTo>
                      <a:cubicBezTo>
                        <a:pt x="804834" y="311650"/>
                        <a:pt x="820288" y="307786"/>
                        <a:pt x="807410" y="293620"/>
                      </a:cubicBezTo>
                      <a:cubicBezTo>
                        <a:pt x="794531" y="279454"/>
                        <a:pt x="795819" y="279454"/>
                        <a:pt x="786805" y="270440"/>
                      </a:cubicBezTo>
                      <a:cubicBezTo>
                        <a:pt x="777790" y="261425"/>
                        <a:pt x="775214" y="262713"/>
                        <a:pt x="761048" y="256274"/>
                      </a:cubicBezTo>
                      <a:cubicBezTo>
                        <a:pt x="746883" y="249835"/>
                        <a:pt x="732717" y="240820"/>
                        <a:pt x="739156" y="240820"/>
                      </a:cubicBezTo>
                      <a:cubicBezTo>
                        <a:pt x="745595" y="240820"/>
                        <a:pt x="761048" y="236957"/>
                        <a:pt x="781653" y="236957"/>
                      </a:cubicBezTo>
                      <a:cubicBezTo>
                        <a:pt x="802258" y="236957"/>
                        <a:pt x="808697" y="236957"/>
                        <a:pt x="819000" y="236957"/>
                      </a:cubicBezTo>
                      <a:cubicBezTo>
                        <a:pt x="829302" y="236957"/>
                        <a:pt x="843468" y="244684"/>
                        <a:pt x="844756" y="236957"/>
                      </a:cubicBezTo>
                      <a:cubicBezTo>
                        <a:pt x="846044" y="231805"/>
                        <a:pt x="838317" y="227942"/>
                        <a:pt x="831878" y="225366"/>
                      </a:cubicBezTo>
                      <a:cubicBezTo>
                        <a:pt x="840892" y="226654"/>
                        <a:pt x="855058" y="226654"/>
                        <a:pt x="864073" y="221503"/>
                      </a:cubicBezTo>
                      <a:cubicBezTo>
                        <a:pt x="879527" y="212488"/>
                        <a:pt x="893693" y="204761"/>
                        <a:pt x="875663" y="204761"/>
                      </a:cubicBezTo>
                      <a:cubicBezTo>
                        <a:pt x="857634" y="204761"/>
                        <a:pt x="891117" y="191883"/>
                        <a:pt x="891117" y="191883"/>
                      </a:cubicBezTo>
                      <a:cubicBezTo>
                        <a:pt x="891117" y="191883"/>
                        <a:pt x="905283" y="173854"/>
                        <a:pt x="878239" y="173854"/>
                      </a:cubicBezTo>
                      <a:cubicBezTo>
                        <a:pt x="851195" y="173854"/>
                        <a:pt x="831878" y="158400"/>
                        <a:pt x="862785" y="158400"/>
                      </a:cubicBezTo>
                      <a:cubicBezTo>
                        <a:pt x="893693" y="158400"/>
                        <a:pt x="915586" y="153249"/>
                        <a:pt x="909147" y="150674"/>
                      </a:cubicBezTo>
                      <a:cubicBezTo>
                        <a:pt x="902707" y="148098"/>
                        <a:pt x="866649" y="133932"/>
                        <a:pt x="866649" y="133932"/>
                      </a:cubicBezTo>
                      <a:cubicBezTo>
                        <a:pt x="866649" y="133932"/>
                        <a:pt x="865361" y="126205"/>
                        <a:pt x="913010" y="113327"/>
                      </a:cubicBezTo>
                      <a:cubicBezTo>
                        <a:pt x="960659" y="100449"/>
                        <a:pt x="970961" y="81132"/>
                        <a:pt x="982551" y="81132"/>
                      </a:cubicBezTo>
                      <a:cubicBezTo>
                        <a:pt x="994142" y="81132"/>
                        <a:pt x="1004444" y="75981"/>
                        <a:pt x="1021186" y="74693"/>
                      </a:cubicBezTo>
                      <a:cubicBezTo>
                        <a:pt x="1037927" y="73405"/>
                        <a:pt x="1048230" y="64390"/>
                        <a:pt x="1048230" y="64390"/>
                      </a:cubicBezTo>
                      <a:cubicBezTo>
                        <a:pt x="1048230" y="64390"/>
                        <a:pt x="1049518" y="54088"/>
                        <a:pt x="1012171" y="54088"/>
                      </a:cubicBezTo>
                      <a:cubicBezTo>
                        <a:pt x="974824" y="54088"/>
                        <a:pt x="945205" y="57951"/>
                        <a:pt x="936190" y="59239"/>
                      </a:cubicBezTo>
                      <a:cubicBezTo>
                        <a:pt x="927176" y="60527"/>
                        <a:pt x="891117" y="61815"/>
                        <a:pt x="887254" y="61815"/>
                      </a:cubicBezTo>
                      <a:cubicBezTo>
                        <a:pt x="883390" y="61815"/>
                        <a:pt x="907859" y="54088"/>
                        <a:pt x="891117" y="45073"/>
                      </a:cubicBezTo>
                      <a:cubicBezTo>
                        <a:pt x="889829" y="43785"/>
                        <a:pt x="888542" y="43785"/>
                        <a:pt x="887254" y="42498"/>
                      </a:cubicBezTo>
                      <a:lnTo>
                        <a:pt x="887254" y="42498"/>
                      </a:lnTo>
                      <a:cubicBezTo>
                        <a:pt x="887254" y="42498"/>
                        <a:pt x="880815" y="30907"/>
                        <a:pt x="878239" y="29620"/>
                      </a:cubicBezTo>
                      <a:cubicBezTo>
                        <a:pt x="876951" y="28332"/>
                        <a:pt x="865361" y="24468"/>
                        <a:pt x="865361" y="24468"/>
                      </a:cubicBezTo>
                      <a:lnTo>
                        <a:pt x="853771" y="14166"/>
                      </a:lnTo>
                      <a:cubicBezTo>
                        <a:pt x="853771" y="14166"/>
                        <a:pt x="835741" y="16742"/>
                        <a:pt x="831878" y="16742"/>
                      </a:cubicBezTo>
                      <a:cubicBezTo>
                        <a:pt x="828014" y="15454"/>
                        <a:pt x="817712" y="12878"/>
                        <a:pt x="813849" y="11590"/>
                      </a:cubicBezTo>
                      <a:cubicBezTo>
                        <a:pt x="809985" y="10302"/>
                        <a:pt x="794531" y="5151"/>
                        <a:pt x="794531" y="5151"/>
                      </a:cubicBezTo>
                      <a:lnTo>
                        <a:pt x="776502" y="11590"/>
                      </a:lnTo>
                      <a:lnTo>
                        <a:pt x="773926" y="5151"/>
                      </a:lnTo>
                      <a:lnTo>
                        <a:pt x="761048" y="6439"/>
                      </a:lnTo>
                      <a:lnTo>
                        <a:pt x="741731" y="3863"/>
                      </a:lnTo>
                      <a:lnTo>
                        <a:pt x="728853" y="6439"/>
                      </a:lnTo>
                      <a:lnTo>
                        <a:pt x="728853" y="3863"/>
                      </a:lnTo>
                      <a:lnTo>
                        <a:pt x="719839" y="2576"/>
                      </a:lnTo>
                      <a:lnTo>
                        <a:pt x="703097" y="5151"/>
                      </a:lnTo>
                      <a:lnTo>
                        <a:pt x="683780" y="6439"/>
                      </a:lnTo>
                      <a:lnTo>
                        <a:pt x="681204" y="2576"/>
                      </a:lnTo>
                      <a:lnTo>
                        <a:pt x="664463" y="0"/>
                      </a:lnTo>
                      <a:lnTo>
                        <a:pt x="646434" y="6439"/>
                      </a:lnTo>
                      <a:lnTo>
                        <a:pt x="636131" y="9015"/>
                      </a:lnTo>
                      <a:lnTo>
                        <a:pt x="629692" y="3863"/>
                      </a:lnTo>
                      <a:lnTo>
                        <a:pt x="607799" y="3863"/>
                      </a:lnTo>
                      <a:lnTo>
                        <a:pt x="600072" y="11590"/>
                      </a:lnTo>
                      <a:lnTo>
                        <a:pt x="596209" y="7727"/>
                      </a:lnTo>
                      <a:lnTo>
                        <a:pt x="578180" y="6439"/>
                      </a:lnTo>
                      <a:lnTo>
                        <a:pt x="565302" y="14166"/>
                      </a:lnTo>
                      <a:lnTo>
                        <a:pt x="549848" y="21893"/>
                      </a:lnTo>
                      <a:lnTo>
                        <a:pt x="540833" y="18029"/>
                      </a:lnTo>
                      <a:lnTo>
                        <a:pt x="520228" y="19317"/>
                      </a:lnTo>
                      <a:lnTo>
                        <a:pt x="513789" y="18029"/>
                      </a:lnTo>
                      <a:lnTo>
                        <a:pt x="497048" y="29620"/>
                      </a:lnTo>
                      <a:lnTo>
                        <a:pt x="489321" y="29620"/>
                      </a:lnTo>
                      <a:lnTo>
                        <a:pt x="479018" y="33483"/>
                      </a:lnTo>
                      <a:lnTo>
                        <a:pt x="466140" y="33483"/>
                      </a:lnTo>
                      <a:lnTo>
                        <a:pt x="463565" y="29620"/>
                      </a:lnTo>
                      <a:lnTo>
                        <a:pt x="449399" y="33483"/>
                      </a:lnTo>
                      <a:lnTo>
                        <a:pt x="428794" y="37346"/>
                      </a:lnTo>
                      <a:lnTo>
                        <a:pt x="414628" y="51512"/>
                      </a:lnTo>
                      <a:lnTo>
                        <a:pt x="394023" y="54088"/>
                      </a:lnTo>
                      <a:cubicBezTo>
                        <a:pt x="394023" y="54088"/>
                        <a:pt x="410765" y="47649"/>
                        <a:pt x="373418" y="47649"/>
                      </a:cubicBezTo>
                      <a:cubicBezTo>
                        <a:pt x="336072" y="47649"/>
                        <a:pt x="311603" y="47649"/>
                        <a:pt x="301301" y="47649"/>
                      </a:cubicBezTo>
                      <a:cubicBezTo>
                        <a:pt x="290998" y="47649"/>
                        <a:pt x="260091" y="56664"/>
                        <a:pt x="257515" y="60527"/>
                      </a:cubicBezTo>
                      <a:cubicBezTo>
                        <a:pt x="254940" y="64390"/>
                        <a:pt x="227896" y="65678"/>
                        <a:pt x="227896" y="65678"/>
                      </a:cubicBezTo>
                      <a:cubicBezTo>
                        <a:pt x="227896" y="65678"/>
                        <a:pt x="118432" y="86283"/>
                        <a:pt x="140325" y="90147"/>
                      </a:cubicBezTo>
                      <a:cubicBezTo>
                        <a:pt x="162218" y="94010"/>
                        <a:pt x="171232" y="108176"/>
                        <a:pt x="141613" y="108176"/>
                      </a:cubicBezTo>
                      <a:cubicBezTo>
                        <a:pt x="111993" y="108176"/>
                        <a:pt x="83661" y="124917"/>
                        <a:pt x="45027" y="124917"/>
                      </a:cubicBezTo>
                      <a:cubicBezTo>
                        <a:pt x="6393" y="124917"/>
                        <a:pt x="-18076" y="144235"/>
                        <a:pt x="16695" y="144235"/>
                      </a:cubicBezTo>
                      <a:cubicBezTo>
                        <a:pt x="51466" y="144235"/>
                        <a:pt x="92676" y="146810"/>
                        <a:pt x="92676" y="146810"/>
                      </a:cubicBezTo>
                      <a:cubicBezTo>
                        <a:pt x="92676" y="146810"/>
                        <a:pt x="-2622" y="166127"/>
                        <a:pt x="36012" y="173854"/>
                      </a:cubicBezTo>
                      <a:cubicBezTo>
                        <a:pt x="74647" y="181581"/>
                        <a:pt x="66920" y="185444"/>
                        <a:pt x="96539" y="185444"/>
                      </a:cubicBezTo>
                      <a:cubicBezTo>
                        <a:pt x="126159" y="185444"/>
                        <a:pt x="133886" y="166127"/>
                        <a:pt x="166081" y="180293"/>
                      </a:cubicBezTo>
                      <a:cubicBezTo>
                        <a:pt x="198276" y="194459"/>
                        <a:pt x="204715" y="191883"/>
                        <a:pt x="206003" y="209913"/>
                      </a:cubicBezTo>
                      <a:cubicBezTo>
                        <a:pt x="207291" y="227942"/>
                        <a:pt x="221457" y="247259"/>
                        <a:pt x="208579" y="260137"/>
                      </a:cubicBezTo>
                      <a:cubicBezTo>
                        <a:pt x="195701" y="273015"/>
                        <a:pt x="171232" y="275591"/>
                        <a:pt x="171232" y="275591"/>
                      </a:cubicBezTo>
                      <a:cubicBezTo>
                        <a:pt x="171232" y="275591"/>
                        <a:pt x="164793" y="293620"/>
                        <a:pt x="189262" y="291045"/>
                      </a:cubicBezTo>
                      <a:cubicBezTo>
                        <a:pt x="213730" y="288469"/>
                        <a:pt x="230471" y="271728"/>
                        <a:pt x="231759" y="280742"/>
                      </a:cubicBezTo>
                      <a:cubicBezTo>
                        <a:pt x="233047" y="289757"/>
                        <a:pt x="248501" y="314225"/>
                        <a:pt x="248501" y="314225"/>
                      </a:cubicBezTo>
                      <a:cubicBezTo>
                        <a:pt x="248501" y="314225"/>
                        <a:pt x="224032" y="302635"/>
                        <a:pt x="209866" y="302635"/>
                      </a:cubicBezTo>
                      <a:cubicBezTo>
                        <a:pt x="195701" y="302635"/>
                        <a:pt x="177671" y="309074"/>
                        <a:pt x="193125" y="316801"/>
                      </a:cubicBezTo>
                      <a:cubicBezTo>
                        <a:pt x="208579" y="324528"/>
                        <a:pt x="235623" y="328391"/>
                        <a:pt x="239486" y="328391"/>
                      </a:cubicBezTo>
                      <a:cubicBezTo>
                        <a:pt x="243349" y="328391"/>
                        <a:pt x="233047" y="346420"/>
                        <a:pt x="222744" y="347708"/>
                      </a:cubicBezTo>
                      <a:cubicBezTo>
                        <a:pt x="212442" y="348996"/>
                        <a:pt x="176383" y="361874"/>
                        <a:pt x="176383" y="361874"/>
                      </a:cubicBezTo>
                      <a:cubicBezTo>
                        <a:pt x="176383" y="361874"/>
                        <a:pt x="142900" y="379903"/>
                        <a:pt x="145476" y="412099"/>
                      </a:cubicBezTo>
                      <a:cubicBezTo>
                        <a:pt x="148052" y="444294"/>
                        <a:pt x="151915" y="452021"/>
                        <a:pt x="153203" y="470050"/>
                      </a:cubicBezTo>
                      <a:cubicBezTo>
                        <a:pt x="154491" y="488079"/>
                        <a:pt x="145476" y="521562"/>
                        <a:pt x="157066" y="531865"/>
                      </a:cubicBezTo>
                      <a:cubicBezTo>
                        <a:pt x="168657" y="542167"/>
                        <a:pt x="168657" y="553758"/>
                        <a:pt x="187974" y="558909"/>
                      </a:cubicBezTo>
                      <a:cubicBezTo>
                        <a:pt x="207291" y="564060"/>
                        <a:pt x="220169" y="562772"/>
                        <a:pt x="224032" y="562772"/>
                      </a:cubicBezTo>
                      <a:cubicBezTo>
                        <a:pt x="227896" y="562772"/>
                        <a:pt x="230471" y="571787"/>
                        <a:pt x="236910" y="579514"/>
                      </a:cubicBezTo>
                      <a:cubicBezTo>
                        <a:pt x="243349" y="587241"/>
                        <a:pt x="251076" y="587241"/>
                        <a:pt x="272969" y="587241"/>
                      </a:cubicBezTo>
                      <a:lnTo>
                        <a:pt x="293574" y="571787"/>
                      </a:lnTo>
                      <a:cubicBezTo>
                        <a:pt x="302589" y="561484"/>
                        <a:pt x="318042" y="537016"/>
                        <a:pt x="318042" y="537016"/>
                      </a:cubicBezTo>
                      <a:cubicBezTo>
                        <a:pt x="318042" y="537016"/>
                        <a:pt x="332208" y="522850"/>
                        <a:pt x="329633" y="512548"/>
                      </a:cubicBezTo>
                      <a:cubicBezTo>
                        <a:pt x="327057" y="502245"/>
                        <a:pt x="328345" y="518987"/>
                        <a:pt x="354101" y="502245"/>
                      </a:cubicBezTo>
                      <a:cubicBezTo>
                        <a:pt x="379857" y="485504"/>
                        <a:pt x="385008" y="482928"/>
                        <a:pt x="385008" y="470050"/>
                      </a:cubicBezTo>
                      <a:cubicBezTo>
                        <a:pt x="385008" y="457172"/>
                        <a:pt x="379857" y="449445"/>
                        <a:pt x="385008" y="449445"/>
                      </a:cubicBezTo>
                      <a:cubicBezTo>
                        <a:pt x="390160" y="449445"/>
                        <a:pt x="399174" y="435279"/>
                        <a:pt x="419779" y="435279"/>
                      </a:cubicBezTo>
                      <a:cubicBezTo>
                        <a:pt x="440384" y="435279"/>
                        <a:pt x="430082" y="449445"/>
                        <a:pt x="472579" y="432704"/>
                      </a:cubicBezTo>
                      <a:cubicBezTo>
                        <a:pt x="515077" y="415962"/>
                        <a:pt x="515077" y="414674"/>
                        <a:pt x="535682" y="403084"/>
                      </a:cubicBezTo>
                      <a:cubicBezTo>
                        <a:pt x="556287" y="391494"/>
                        <a:pt x="539545" y="385055"/>
                        <a:pt x="566589" y="379903"/>
                      </a:cubicBezTo>
                      <a:cubicBezTo>
                        <a:pt x="593633" y="374752"/>
                        <a:pt x="591058" y="377328"/>
                        <a:pt x="619389" y="370889"/>
                      </a:cubicBezTo>
                      <a:cubicBezTo>
                        <a:pt x="647721" y="364450"/>
                        <a:pt x="659312" y="355435"/>
                        <a:pt x="670902" y="355435"/>
                      </a:cubicBezTo>
                      <a:cubicBezTo>
                        <a:pt x="682492" y="355435"/>
                        <a:pt x="726278" y="338694"/>
                        <a:pt x="764912" y="329679"/>
                      </a:cubicBezTo>
                      <a:cubicBezTo>
                        <a:pt x="803546" y="320664"/>
                        <a:pt x="795819" y="323240"/>
                        <a:pt x="789380" y="323240"/>
                      </a:cubicBezTo>
                      <a:close/>
                    </a:path>
                  </a:pathLst>
                </a:custGeom>
                <a:grpFill/>
                <a:ln w="1286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grpSp>
      </p:grpSp>
      <p:sp>
        <p:nvSpPr>
          <p:cNvPr id="51" name="Freeform: Shape 50">
            <a:extLst>
              <a:ext uri="{FF2B5EF4-FFF2-40B4-BE49-F238E27FC236}">
                <a16:creationId xmlns:a16="http://schemas.microsoft.com/office/drawing/2014/main" id="{59D8B57A-92BB-4B72-99FC-FF4C24E7DD55}"/>
              </a:ext>
            </a:extLst>
          </p:cNvPr>
          <p:cNvSpPr/>
          <p:nvPr/>
        </p:nvSpPr>
        <p:spPr>
          <a:xfrm>
            <a:off x="4051533" y="5832747"/>
            <a:ext cx="31258" cy="31258"/>
          </a:xfrm>
          <a:custGeom>
            <a:avLst/>
            <a:gdLst>
              <a:gd name="connsiteX0" fmla="*/ 30908 w 25756"/>
              <a:gd name="connsiteY0" fmla="*/ 9015 h 25756"/>
              <a:gd name="connsiteX1" fmla="*/ 32195 w 25756"/>
              <a:gd name="connsiteY1" fmla="*/ 6439 h 25756"/>
              <a:gd name="connsiteX2" fmla="*/ 33483 w 25756"/>
              <a:gd name="connsiteY2" fmla="*/ 3863 h 25756"/>
              <a:gd name="connsiteX3" fmla="*/ 32195 w 25756"/>
              <a:gd name="connsiteY3" fmla="*/ 2576 h 25756"/>
              <a:gd name="connsiteX4" fmla="*/ 32195 w 25756"/>
              <a:gd name="connsiteY4" fmla="*/ 0 h 25756"/>
              <a:gd name="connsiteX5" fmla="*/ 29620 w 25756"/>
              <a:gd name="connsiteY5" fmla="*/ 0 h 25756"/>
              <a:gd name="connsiteX6" fmla="*/ 28332 w 25756"/>
              <a:gd name="connsiteY6" fmla="*/ 1288 h 25756"/>
              <a:gd name="connsiteX7" fmla="*/ 27044 w 25756"/>
              <a:gd name="connsiteY7" fmla="*/ 2576 h 25756"/>
              <a:gd name="connsiteX8" fmla="*/ 25756 w 25756"/>
              <a:gd name="connsiteY8" fmla="*/ 5151 h 25756"/>
              <a:gd name="connsiteX9" fmla="*/ 23181 w 25756"/>
              <a:gd name="connsiteY9" fmla="*/ 5151 h 25756"/>
              <a:gd name="connsiteX10" fmla="*/ 21893 w 25756"/>
              <a:gd name="connsiteY10" fmla="*/ 3863 h 25756"/>
              <a:gd name="connsiteX11" fmla="*/ 19317 w 25756"/>
              <a:gd name="connsiteY11" fmla="*/ 2576 h 25756"/>
              <a:gd name="connsiteX12" fmla="*/ 16742 w 25756"/>
              <a:gd name="connsiteY12" fmla="*/ 2576 h 25756"/>
              <a:gd name="connsiteX13" fmla="*/ 15454 w 25756"/>
              <a:gd name="connsiteY13" fmla="*/ 3863 h 25756"/>
              <a:gd name="connsiteX14" fmla="*/ 14166 w 25756"/>
              <a:gd name="connsiteY14" fmla="*/ 6439 h 25756"/>
              <a:gd name="connsiteX15" fmla="*/ 10303 w 25756"/>
              <a:gd name="connsiteY15" fmla="*/ 7727 h 25756"/>
              <a:gd name="connsiteX16" fmla="*/ 7727 w 25756"/>
              <a:gd name="connsiteY16" fmla="*/ 3863 h 25756"/>
              <a:gd name="connsiteX17" fmla="*/ 7727 w 25756"/>
              <a:gd name="connsiteY17" fmla="*/ 3863 h 25756"/>
              <a:gd name="connsiteX18" fmla="*/ 5151 w 25756"/>
              <a:gd name="connsiteY18" fmla="*/ 3863 h 25756"/>
              <a:gd name="connsiteX19" fmla="*/ 5151 w 25756"/>
              <a:gd name="connsiteY19" fmla="*/ 6439 h 25756"/>
              <a:gd name="connsiteX20" fmla="*/ 6439 w 25756"/>
              <a:gd name="connsiteY20" fmla="*/ 9015 h 25756"/>
              <a:gd name="connsiteX21" fmla="*/ 9015 w 25756"/>
              <a:gd name="connsiteY21" fmla="*/ 10302 h 25756"/>
              <a:gd name="connsiteX22" fmla="*/ 11590 w 25756"/>
              <a:gd name="connsiteY22" fmla="*/ 11590 h 25756"/>
              <a:gd name="connsiteX23" fmla="*/ 15454 w 25756"/>
              <a:gd name="connsiteY23" fmla="*/ 12878 h 25756"/>
              <a:gd name="connsiteX24" fmla="*/ 14166 w 25756"/>
              <a:gd name="connsiteY24" fmla="*/ 15454 h 25756"/>
              <a:gd name="connsiteX25" fmla="*/ 7727 w 25756"/>
              <a:gd name="connsiteY25" fmla="*/ 16741 h 25756"/>
              <a:gd name="connsiteX26" fmla="*/ 6439 w 25756"/>
              <a:gd name="connsiteY26" fmla="*/ 19317 h 25756"/>
              <a:gd name="connsiteX27" fmla="*/ 6439 w 25756"/>
              <a:gd name="connsiteY27" fmla="*/ 21893 h 25756"/>
              <a:gd name="connsiteX28" fmla="*/ 5151 w 25756"/>
              <a:gd name="connsiteY28" fmla="*/ 21893 h 25756"/>
              <a:gd name="connsiteX29" fmla="*/ 3863 w 25756"/>
              <a:gd name="connsiteY29" fmla="*/ 23180 h 25756"/>
              <a:gd name="connsiteX30" fmla="*/ 0 w 25756"/>
              <a:gd name="connsiteY30" fmla="*/ 24468 h 25756"/>
              <a:gd name="connsiteX31" fmla="*/ 0 w 25756"/>
              <a:gd name="connsiteY31" fmla="*/ 27044 h 25756"/>
              <a:gd name="connsiteX32" fmla="*/ 2576 w 25756"/>
              <a:gd name="connsiteY32" fmla="*/ 27044 h 25756"/>
              <a:gd name="connsiteX33" fmla="*/ 2576 w 25756"/>
              <a:gd name="connsiteY33" fmla="*/ 28332 h 25756"/>
              <a:gd name="connsiteX34" fmla="*/ 5151 w 25756"/>
              <a:gd name="connsiteY34" fmla="*/ 28332 h 25756"/>
              <a:gd name="connsiteX35" fmla="*/ 6439 w 25756"/>
              <a:gd name="connsiteY35" fmla="*/ 27044 h 25756"/>
              <a:gd name="connsiteX36" fmla="*/ 9015 w 25756"/>
              <a:gd name="connsiteY36" fmla="*/ 27044 h 25756"/>
              <a:gd name="connsiteX37" fmla="*/ 10303 w 25756"/>
              <a:gd name="connsiteY37" fmla="*/ 28332 h 25756"/>
              <a:gd name="connsiteX38" fmla="*/ 12878 w 25756"/>
              <a:gd name="connsiteY38" fmla="*/ 28332 h 25756"/>
              <a:gd name="connsiteX39" fmla="*/ 12878 w 25756"/>
              <a:gd name="connsiteY39" fmla="*/ 27044 h 25756"/>
              <a:gd name="connsiteX40" fmla="*/ 15454 w 25756"/>
              <a:gd name="connsiteY40" fmla="*/ 25756 h 25756"/>
              <a:gd name="connsiteX41" fmla="*/ 14166 w 25756"/>
              <a:gd name="connsiteY41" fmla="*/ 23180 h 25756"/>
              <a:gd name="connsiteX42" fmla="*/ 11590 w 25756"/>
              <a:gd name="connsiteY42" fmla="*/ 21893 h 25756"/>
              <a:gd name="connsiteX43" fmla="*/ 11590 w 25756"/>
              <a:gd name="connsiteY43" fmla="*/ 20605 h 25756"/>
              <a:gd name="connsiteX44" fmla="*/ 12878 w 25756"/>
              <a:gd name="connsiteY44" fmla="*/ 19317 h 25756"/>
              <a:gd name="connsiteX45" fmla="*/ 18029 w 25756"/>
              <a:gd name="connsiteY45" fmla="*/ 19317 h 25756"/>
              <a:gd name="connsiteX46" fmla="*/ 23181 w 25756"/>
              <a:gd name="connsiteY46" fmla="*/ 18029 h 25756"/>
              <a:gd name="connsiteX47" fmla="*/ 24468 w 25756"/>
              <a:gd name="connsiteY47" fmla="*/ 15454 h 25756"/>
              <a:gd name="connsiteX48" fmla="*/ 24468 w 25756"/>
              <a:gd name="connsiteY48" fmla="*/ 11590 h 25756"/>
              <a:gd name="connsiteX49" fmla="*/ 27044 w 25756"/>
              <a:gd name="connsiteY49" fmla="*/ 10302 h 25756"/>
              <a:gd name="connsiteX50" fmla="*/ 30908 w 25756"/>
              <a:gd name="connsiteY50" fmla="*/ 9015 h 2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25756" h="25756">
                <a:moveTo>
                  <a:pt x="30908" y="9015"/>
                </a:moveTo>
                <a:cubicBezTo>
                  <a:pt x="30908" y="9015"/>
                  <a:pt x="32195" y="6439"/>
                  <a:pt x="32195" y="6439"/>
                </a:cubicBezTo>
                <a:cubicBezTo>
                  <a:pt x="32195" y="6439"/>
                  <a:pt x="33483" y="5151"/>
                  <a:pt x="33483" y="3863"/>
                </a:cubicBezTo>
                <a:cubicBezTo>
                  <a:pt x="33483" y="3863"/>
                  <a:pt x="33483" y="2576"/>
                  <a:pt x="32195" y="2576"/>
                </a:cubicBezTo>
                <a:cubicBezTo>
                  <a:pt x="30908" y="2576"/>
                  <a:pt x="32195" y="0"/>
                  <a:pt x="32195" y="0"/>
                </a:cubicBezTo>
                <a:cubicBezTo>
                  <a:pt x="32195" y="0"/>
                  <a:pt x="29620" y="0"/>
                  <a:pt x="29620" y="0"/>
                </a:cubicBezTo>
                <a:cubicBezTo>
                  <a:pt x="29620" y="0"/>
                  <a:pt x="28332" y="1288"/>
                  <a:pt x="28332" y="1288"/>
                </a:cubicBezTo>
                <a:cubicBezTo>
                  <a:pt x="28332" y="1288"/>
                  <a:pt x="27044" y="1288"/>
                  <a:pt x="27044" y="2576"/>
                </a:cubicBezTo>
                <a:cubicBezTo>
                  <a:pt x="27044" y="2576"/>
                  <a:pt x="25756" y="5151"/>
                  <a:pt x="25756" y="5151"/>
                </a:cubicBezTo>
                <a:cubicBezTo>
                  <a:pt x="25756" y="5151"/>
                  <a:pt x="24468" y="5151"/>
                  <a:pt x="23181" y="5151"/>
                </a:cubicBezTo>
                <a:cubicBezTo>
                  <a:pt x="21893" y="5151"/>
                  <a:pt x="21893" y="3863"/>
                  <a:pt x="21893" y="3863"/>
                </a:cubicBezTo>
                <a:cubicBezTo>
                  <a:pt x="21893" y="3863"/>
                  <a:pt x="20605" y="2576"/>
                  <a:pt x="19317" y="2576"/>
                </a:cubicBezTo>
                <a:cubicBezTo>
                  <a:pt x="19317" y="2576"/>
                  <a:pt x="16742" y="2576"/>
                  <a:pt x="16742" y="2576"/>
                </a:cubicBezTo>
                <a:cubicBezTo>
                  <a:pt x="16742" y="2576"/>
                  <a:pt x="15454" y="3863"/>
                  <a:pt x="15454" y="3863"/>
                </a:cubicBezTo>
                <a:cubicBezTo>
                  <a:pt x="15454" y="5151"/>
                  <a:pt x="14166" y="5151"/>
                  <a:pt x="14166" y="6439"/>
                </a:cubicBezTo>
                <a:cubicBezTo>
                  <a:pt x="14166" y="7727"/>
                  <a:pt x="14166" y="7727"/>
                  <a:pt x="10303" y="7727"/>
                </a:cubicBezTo>
                <a:cubicBezTo>
                  <a:pt x="6439" y="6439"/>
                  <a:pt x="7727" y="3863"/>
                  <a:pt x="7727" y="3863"/>
                </a:cubicBezTo>
                <a:lnTo>
                  <a:pt x="7727" y="3863"/>
                </a:lnTo>
                <a:cubicBezTo>
                  <a:pt x="7727" y="3863"/>
                  <a:pt x="5151" y="3863"/>
                  <a:pt x="5151" y="3863"/>
                </a:cubicBezTo>
                <a:cubicBezTo>
                  <a:pt x="5151" y="3863"/>
                  <a:pt x="5151" y="6439"/>
                  <a:pt x="5151" y="6439"/>
                </a:cubicBezTo>
                <a:lnTo>
                  <a:pt x="6439" y="9015"/>
                </a:lnTo>
                <a:lnTo>
                  <a:pt x="9015" y="10302"/>
                </a:lnTo>
                <a:lnTo>
                  <a:pt x="11590" y="11590"/>
                </a:lnTo>
                <a:lnTo>
                  <a:pt x="15454" y="12878"/>
                </a:lnTo>
                <a:cubicBezTo>
                  <a:pt x="15454" y="12878"/>
                  <a:pt x="14166" y="15454"/>
                  <a:pt x="14166" y="15454"/>
                </a:cubicBezTo>
                <a:cubicBezTo>
                  <a:pt x="14166" y="15454"/>
                  <a:pt x="7727" y="16741"/>
                  <a:pt x="7727" y="16741"/>
                </a:cubicBezTo>
                <a:cubicBezTo>
                  <a:pt x="7727" y="16741"/>
                  <a:pt x="6439" y="19317"/>
                  <a:pt x="6439" y="19317"/>
                </a:cubicBezTo>
                <a:lnTo>
                  <a:pt x="6439" y="21893"/>
                </a:lnTo>
                <a:lnTo>
                  <a:pt x="5151" y="21893"/>
                </a:lnTo>
                <a:cubicBezTo>
                  <a:pt x="5151" y="21893"/>
                  <a:pt x="3863" y="23180"/>
                  <a:pt x="3863" y="23180"/>
                </a:cubicBezTo>
                <a:cubicBezTo>
                  <a:pt x="3863" y="23180"/>
                  <a:pt x="0" y="24468"/>
                  <a:pt x="0" y="24468"/>
                </a:cubicBezTo>
                <a:lnTo>
                  <a:pt x="0" y="27044"/>
                </a:lnTo>
                <a:lnTo>
                  <a:pt x="2576" y="27044"/>
                </a:lnTo>
                <a:lnTo>
                  <a:pt x="2576" y="28332"/>
                </a:lnTo>
                <a:cubicBezTo>
                  <a:pt x="2576" y="28332"/>
                  <a:pt x="5151" y="28332"/>
                  <a:pt x="5151" y="28332"/>
                </a:cubicBezTo>
                <a:cubicBezTo>
                  <a:pt x="6439" y="28332"/>
                  <a:pt x="6439" y="27044"/>
                  <a:pt x="6439" y="27044"/>
                </a:cubicBezTo>
                <a:lnTo>
                  <a:pt x="9015" y="27044"/>
                </a:lnTo>
                <a:cubicBezTo>
                  <a:pt x="9015" y="27044"/>
                  <a:pt x="10303" y="29619"/>
                  <a:pt x="10303" y="28332"/>
                </a:cubicBezTo>
                <a:cubicBezTo>
                  <a:pt x="10303" y="28332"/>
                  <a:pt x="12878" y="28332"/>
                  <a:pt x="12878" y="28332"/>
                </a:cubicBezTo>
                <a:cubicBezTo>
                  <a:pt x="12878" y="28332"/>
                  <a:pt x="12878" y="27044"/>
                  <a:pt x="12878" y="27044"/>
                </a:cubicBezTo>
                <a:cubicBezTo>
                  <a:pt x="12878" y="27044"/>
                  <a:pt x="14166" y="25756"/>
                  <a:pt x="15454" y="25756"/>
                </a:cubicBezTo>
                <a:cubicBezTo>
                  <a:pt x="16742" y="25756"/>
                  <a:pt x="15454" y="24468"/>
                  <a:pt x="14166" y="23180"/>
                </a:cubicBezTo>
                <a:cubicBezTo>
                  <a:pt x="12878" y="23180"/>
                  <a:pt x="11590" y="21893"/>
                  <a:pt x="11590" y="21893"/>
                </a:cubicBezTo>
                <a:cubicBezTo>
                  <a:pt x="11590" y="21893"/>
                  <a:pt x="11590" y="20605"/>
                  <a:pt x="11590" y="20605"/>
                </a:cubicBezTo>
                <a:lnTo>
                  <a:pt x="12878" y="19317"/>
                </a:lnTo>
                <a:cubicBezTo>
                  <a:pt x="12878" y="19317"/>
                  <a:pt x="16742" y="19317"/>
                  <a:pt x="18029" y="19317"/>
                </a:cubicBezTo>
                <a:cubicBezTo>
                  <a:pt x="19317" y="19317"/>
                  <a:pt x="23181" y="19317"/>
                  <a:pt x="23181" y="18029"/>
                </a:cubicBezTo>
                <a:cubicBezTo>
                  <a:pt x="24468" y="18029"/>
                  <a:pt x="24468" y="15454"/>
                  <a:pt x="24468" y="15454"/>
                </a:cubicBezTo>
                <a:cubicBezTo>
                  <a:pt x="24468" y="14166"/>
                  <a:pt x="24468" y="11590"/>
                  <a:pt x="24468" y="11590"/>
                </a:cubicBezTo>
                <a:cubicBezTo>
                  <a:pt x="24468" y="10302"/>
                  <a:pt x="25756" y="10302"/>
                  <a:pt x="27044" y="10302"/>
                </a:cubicBezTo>
                <a:cubicBezTo>
                  <a:pt x="29620" y="11590"/>
                  <a:pt x="30908" y="10302"/>
                  <a:pt x="30908" y="9015"/>
                </a:cubicBezTo>
                <a:close/>
              </a:path>
            </a:pathLst>
          </a:custGeom>
          <a:solidFill>
            <a:schemeClr val="tx1">
              <a:lumMod val="85000"/>
              <a:lumOff val="15000"/>
            </a:schemeClr>
          </a:solidFill>
          <a:ln w="1286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nvGrpSpPr>
          <p:cNvPr id="67" name="Group 66">
            <a:extLst>
              <a:ext uri="{FF2B5EF4-FFF2-40B4-BE49-F238E27FC236}">
                <a16:creationId xmlns:a16="http://schemas.microsoft.com/office/drawing/2014/main" id="{60182E86-CB52-4BB7-B1E9-D9451103214D}"/>
              </a:ext>
            </a:extLst>
          </p:cNvPr>
          <p:cNvGrpSpPr/>
          <p:nvPr/>
        </p:nvGrpSpPr>
        <p:grpSpPr>
          <a:xfrm>
            <a:off x="2913748" y="3681330"/>
            <a:ext cx="1594150" cy="2406855"/>
            <a:chOff x="2796005" y="3644008"/>
            <a:chExt cx="1594150" cy="2406855"/>
          </a:xfrm>
          <a:solidFill>
            <a:schemeClr val="accent2">
              <a:lumMod val="60000"/>
              <a:lumOff val="40000"/>
            </a:schemeClr>
          </a:solidFill>
        </p:grpSpPr>
        <p:sp>
          <p:nvSpPr>
            <p:cNvPr id="23" name="Freeform: Shape 22">
              <a:extLst>
                <a:ext uri="{FF2B5EF4-FFF2-40B4-BE49-F238E27FC236}">
                  <a16:creationId xmlns:a16="http://schemas.microsoft.com/office/drawing/2014/main" id="{657DAF70-967C-4880-82C5-7EB0132055BD}"/>
                </a:ext>
              </a:extLst>
            </p:cNvPr>
            <p:cNvSpPr/>
            <p:nvPr/>
          </p:nvSpPr>
          <p:spPr>
            <a:xfrm>
              <a:off x="2796005" y="3644008"/>
              <a:ext cx="1594150" cy="2406855"/>
            </a:xfrm>
            <a:custGeom>
              <a:avLst/>
              <a:gdLst>
                <a:gd name="connsiteX0" fmla="*/ 1309701 w 1313564"/>
                <a:gd name="connsiteY0" fmla="*/ 518422 h 1983224"/>
                <a:gd name="connsiteX1" fmla="*/ 1269779 w 1313564"/>
                <a:gd name="connsiteY1" fmla="*/ 513271 h 1983224"/>
                <a:gd name="connsiteX2" fmla="*/ 1228569 w 1313564"/>
                <a:gd name="connsiteY2" fmla="*/ 478500 h 1983224"/>
                <a:gd name="connsiteX3" fmla="*/ 1189935 w 1313564"/>
                <a:gd name="connsiteY3" fmla="*/ 448880 h 1983224"/>
                <a:gd name="connsiteX4" fmla="*/ 1160315 w 1313564"/>
                <a:gd name="connsiteY4" fmla="*/ 447593 h 1983224"/>
                <a:gd name="connsiteX5" fmla="*/ 1126832 w 1313564"/>
                <a:gd name="connsiteY5" fmla="*/ 447593 h 1983224"/>
                <a:gd name="connsiteX6" fmla="*/ 1075320 w 1313564"/>
                <a:gd name="connsiteY6" fmla="*/ 448880 h 1983224"/>
                <a:gd name="connsiteX7" fmla="*/ 1066305 w 1313564"/>
                <a:gd name="connsiteY7" fmla="*/ 457895 h 1983224"/>
                <a:gd name="connsiteX8" fmla="*/ 1068881 w 1313564"/>
                <a:gd name="connsiteY8" fmla="*/ 429563 h 1983224"/>
                <a:gd name="connsiteX9" fmla="*/ 1045700 w 1313564"/>
                <a:gd name="connsiteY9" fmla="*/ 406383 h 1983224"/>
                <a:gd name="connsiteX10" fmla="*/ 999339 w 1313564"/>
                <a:gd name="connsiteY10" fmla="*/ 384490 h 1983224"/>
                <a:gd name="connsiteX11" fmla="*/ 969720 w 1313564"/>
                <a:gd name="connsiteY11" fmla="*/ 393504 h 1983224"/>
                <a:gd name="connsiteX12" fmla="*/ 961993 w 1313564"/>
                <a:gd name="connsiteY12" fmla="*/ 402519 h 1983224"/>
                <a:gd name="connsiteX13" fmla="*/ 968432 w 1313564"/>
                <a:gd name="connsiteY13" fmla="*/ 381914 h 1983224"/>
                <a:gd name="connsiteX14" fmla="*/ 945251 w 1313564"/>
                <a:gd name="connsiteY14" fmla="*/ 369036 h 1983224"/>
                <a:gd name="connsiteX15" fmla="*/ 915632 w 1313564"/>
                <a:gd name="connsiteY15" fmla="*/ 366461 h 1983224"/>
                <a:gd name="connsiteX16" fmla="*/ 918207 w 1313564"/>
                <a:gd name="connsiteY16" fmla="*/ 347143 h 1983224"/>
                <a:gd name="connsiteX17" fmla="*/ 934949 w 1313564"/>
                <a:gd name="connsiteY17" fmla="*/ 325251 h 1983224"/>
                <a:gd name="connsiteX18" fmla="*/ 920783 w 1313564"/>
                <a:gd name="connsiteY18" fmla="*/ 309797 h 1983224"/>
                <a:gd name="connsiteX19" fmla="*/ 906617 w 1313564"/>
                <a:gd name="connsiteY19" fmla="*/ 278890 h 1983224"/>
                <a:gd name="connsiteX20" fmla="*/ 893739 w 1313564"/>
                <a:gd name="connsiteY20" fmla="*/ 241543 h 1983224"/>
                <a:gd name="connsiteX21" fmla="*/ 884724 w 1313564"/>
                <a:gd name="connsiteY21" fmla="*/ 235104 h 1983224"/>
                <a:gd name="connsiteX22" fmla="*/ 880861 w 1313564"/>
                <a:gd name="connsiteY22" fmla="*/ 232528 h 1983224"/>
                <a:gd name="connsiteX23" fmla="*/ 825485 w 1313564"/>
                <a:gd name="connsiteY23" fmla="*/ 199046 h 1983224"/>
                <a:gd name="connsiteX24" fmla="*/ 821622 w 1313564"/>
                <a:gd name="connsiteY24" fmla="*/ 199046 h 1983224"/>
                <a:gd name="connsiteX25" fmla="*/ 779124 w 1313564"/>
                <a:gd name="connsiteY25" fmla="*/ 190031 h 1983224"/>
                <a:gd name="connsiteX26" fmla="*/ 748217 w 1313564"/>
                <a:gd name="connsiteY26" fmla="*/ 190031 h 1983224"/>
                <a:gd name="connsiteX27" fmla="*/ 745641 w 1313564"/>
                <a:gd name="connsiteY27" fmla="*/ 187455 h 1983224"/>
                <a:gd name="connsiteX28" fmla="*/ 714734 w 1313564"/>
                <a:gd name="connsiteY28" fmla="*/ 164275 h 1983224"/>
                <a:gd name="connsiteX29" fmla="*/ 677387 w 1313564"/>
                <a:gd name="connsiteY29" fmla="*/ 117914 h 1983224"/>
                <a:gd name="connsiteX30" fmla="*/ 676099 w 1313564"/>
                <a:gd name="connsiteY30" fmla="*/ 117914 h 1983224"/>
                <a:gd name="connsiteX31" fmla="*/ 638753 w 1313564"/>
                <a:gd name="connsiteY31" fmla="*/ 108899 h 1983224"/>
                <a:gd name="connsiteX32" fmla="*/ 654207 w 1313564"/>
                <a:gd name="connsiteY32" fmla="*/ 87006 h 1983224"/>
                <a:gd name="connsiteX33" fmla="*/ 628450 w 1313564"/>
                <a:gd name="connsiteY33" fmla="*/ 76704 h 1983224"/>
                <a:gd name="connsiteX34" fmla="*/ 606558 w 1313564"/>
                <a:gd name="connsiteY34" fmla="*/ 57387 h 1983224"/>
                <a:gd name="connsiteX35" fmla="*/ 623299 w 1313564"/>
                <a:gd name="connsiteY35" fmla="*/ 53523 h 1983224"/>
                <a:gd name="connsiteX36" fmla="*/ 566636 w 1313564"/>
                <a:gd name="connsiteY36" fmla="*/ 45796 h 1983224"/>
                <a:gd name="connsiteX37" fmla="*/ 543455 w 1313564"/>
                <a:gd name="connsiteY37" fmla="*/ 65113 h 1983224"/>
                <a:gd name="connsiteX38" fmla="*/ 507396 w 1313564"/>
                <a:gd name="connsiteY38" fmla="*/ 49660 h 1983224"/>
                <a:gd name="connsiteX39" fmla="*/ 471338 w 1313564"/>
                <a:gd name="connsiteY39" fmla="*/ 58674 h 1983224"/>
                <a:gd name="connsiteX40" fmla="*/ 455884 w 1313564"/>
                <a:gd name="connsiteY40" fmla="*/ 43221 h 1983224"/>
                <a:gd name="connsiteX41" fmla="*/ 443006 w 1313564"/>
                <a:gd name="connsiteY41" fmla="*/ 30343 h 1983224"/>
                <a:gd name="connsiteX42" fmla="*/ 403084 w 1313564"/>
                <a:gd name="connsiteY42" fmla="*/ 30343 h 1983224"/>
                <a:gd name="connsiteX43" fmla="*/ 372177 w 1313564"/>
                <a:gd name="connsiteY43" fmla="*/ 65113 h 1983224"/>
                <a:gd name="connsiteX44" fmla="*/ 379903 w 1313564"/>
                <a:gd name="connsiteY44" fmla="*/ 97309 h 1983224"/>
                <a:gd name="connsiteX45" fmla="*/ 354147 w 1313564"/>
                <a:gd name="connsiteY45" fmla="*/ 76704 h 1983224"/>
                <a:gd name="connsiteX46" fmla="*/ 367025 w 1313564"/>
                <a:gd name="connsiteY46" fmla="*/ 36782 h 1983224"/>
                <a:gd name="connsiteX47" fmla="*/ 361874 w 1313564"/>
                <a:gd name="connsiteY47" fmla="*/ 25191 h 1983224"/>
                <a:gd name="connsiteX48" fmla="*/ 367025 w 1313564"/>
                <a:gd name="connsiteY48" fmla="*/ 18752 h 1983224"/>
                <a:gd name="connsiteX49" fmla="*/ 383767 w 1313564"/>
                <a:gd name="connsiteY49" fmla="*/ 9738 h 1983224"/>
                <a:gd name="connsiteX50" fmla="*/ 377328 w 1313564"/>
                <a:gd name="connsiteY50" fmla="*/ 723 h 1983224"/>
                <a:gd name="connsiteX51" fmla="*/ 351572 w 1313564"/>
                <a:gd name="connsiteY51" fmla="*/ 12313 h 1983224"/>
                <a:gd name="connsiteX52" fmla="*/ 325815 w 1313564"/>
                <a:gd name="connsiteY52" fmla="*/ 27767 h 1983224"/>
                <a:gd name="connsiteX53" fmla="*/ 307786 w 1313564"/>
                <a:gd name="connsiteY53" fmla="*/ 39357 h 1983224"/>
                <a:gd name="connsiteX54" fmla="*/ 300059 w 1313564"/>
                <a:gd name="connsiteY54" fmla="*/ 49660 h 1983224"/>
                <a:gd name="connsiteX55" fmla="*/ 288469 w 1313564"/>
                <a:gd name="connsiteY55" fmla="*/ 34206 h 1983224"/>
                <a:gd name="connsiteX56" fmla="*/ 258849 w 1313564"/>
                <a:gd name="connsiteY56" fmla="*/ 57387 h 1983224"/>
                <a:gd name="connsiteX57" fmla="*/ 258849 w 1313564"/>
                <a:gd name="connsiteY57" fmla="*/ 92157 h 1983224"/>
                <a:gd name="connsiteX58" fmla="*/ 222791 w 1313564"/>
                <a:gd name="connsiteY58" fmla="*/ 115338 h 1983224"/>
                <a:gd name="connsiteX59" fmla="*/ 202186 w 1313564"/>
                <a:gd name="connsiteY59" fmla="*/ 148821 h 1983224"/>
                <a:gd name="connsiteX60" fmla="*/ 207337 w 1313564"/>
                <a:gd name="connsiteY60" fmla="*/ 97309 h 1983224"/>
                <a:gd name="connsiteX61" fmla="*/ 167415 w 1313564"/>
                <a:gd name="connsiteY61" fmla="*/ 79279 h 1983224"/>
                <a:gd name="connsiteX62" fmla="*/ 131356 w 1313564"/>
                <a:gd name="connsiteY62" fmla="*/ 98596 h 1983224"/>
                <a:gd name="connsiteX63" fmla="*/ 119766 w 1313564"/>
                <a:gd name="connsiteY63" fmla="*/ 101172 h 1983224"/>
                <a:gd name="connsiteX64" fmla="*/ 91434 w 1313564"/>
                <a:gd name="connsiteY64" fmla="*/ 88294 h 1983224"/>
                <a:gd name="connsiteX65" fmla="*/ 66966 w 1313564"/>
                <a:gd name="connsiteY65" fmla="*/ 59962 h 1983224"/>
                <a:gd name="connsiteX66" fmla="*/ 47649 w 1313564"/>
                <a:gd name="connsiteY66" fmla="*/ 47084 h 1983224"/>
                <a:gd name="connsiteX67" fmla="*/ 29620 w 1313564"/>
                <a:gd name="connsiteY67" fmla="*/ 43221 h 1983224"/>
                <a:gd name="connsiteX68" fmla="*/ 0 w 1313564"/>
                <a:gd name="connsiteY68" fmla="*/ 40645 h 1983224"/>
                <a:gd name="connsiteX69" fmla="*/ 24468 w 1313564"/>
                <a:gd name="connsiteY69" fmla="*/ 88294 h 1983224"/>
                <a:gd name="connsiteX70" fmla="*/ 57951 w 1313564"/>
                <a:gd name="connsiteY70" fmla="*/ 108899 h 1983224"/>
                <a:gd name="connsiteX71" fmla="*/ 84995 w 1313564"/>
                <a:gd name="connsiteY71" fmla="*/ 121777 h 1983224"/>
                <a:gd name="connsiteX72" fmla="*/ 119766 w 1313564"/>
                <a:gd name="connsiteY72" fmla="*/ 142382 h 1983224"/>
                <a:gd name="connsiteX73" fmla="*/ 142947 w 1313564"/>
                <a:gd name="connsiteY73" fmla="*/ 144958 h 1983224"/>
                <a:gd name="connsiteX74" fmla="*/ 133932 w 1313564"/>
                <a:gd name="connsiteY74" fmla="*/ 132080 h 1983224"/>
                <a:gd name="connsiteX75" fmla="*/ 133932 w 1313564"/>
                <a:gd name="connsiteY75" fmla="*/ 130792 h 1983224"/>
                <a:gd name="connsiteX76" fmla="*/ 139083 w 1313564"/>
                <a:gd name="connsiteY76" fmla="*/ 126928 h 1983224"/>
                <a:gd name="connsiteX77" fmla="*/ 158400 w 1313564"/>
                <a:gd name="connsiteY77" fmla="*/ 110187 h 1983224"/>
                <a:gd name="connsiteX78" fmla="*/ 188020 w 1313564"/>
                <a:gd name="connsiteY78" fmla="*/ 112762 h 1983224"/>
                <a:gd name="connsiteX79" fmla="*/ 193171 w 1313564"/>
                <a:gd name="connsiteY79" fmla="*/ 143670 h 1983224"/>
                <a:gd name="connsiteX80" fmla="*/ 208625 w 1313564"/>
                <a:gd name="connsiteY80" fmla="*/ 165562 h 1983224"/>
                <a:gd name="connsiteX81" fmla="*/ 208625 w 1313564"/>
                <a:gd name="connsiteY81" fmla="*/ 255709 h 1983224"/>
                <a:gd name="connsiteX82" fmla="*/ 191883 w 1313564"/>
                <a:gd name="connsiteY82" fmla="*/ 291768 h 1983224"/>
                <a:gd name="connsiteX83" fmla="*/ 169991 w 1313564"/>
                <a:gd name="connsiteY83" fmla="*/ 309797 h 1983224"/>
                <a:gd name="connsiteX84" fmla="*/ 171278 w 1313564"/>
                <a:gd name="connsiteY84" fmla="*/ 323963 h 1983224"/>
                <a:gd name="connsiteX85" fmla="*/ 168703 w 1313564"/>
                <a:gd name="connsiteY85" fmla="*/ 325251 h 1983224"/>
                <a:gd name="connsiteX86" fmla="*/ 151961 w 1313564"/>
                <a:gd name="connsiteY86" fmla="*/ 340704 h 1983224"/>
                <a:gd name="connsiteX87" fmla="*/ 135220 w 1313564"/>
                <a:gd name="connsiteY87" fmla="*/ 358734 h 1983224"/>
                <a:gd name="connsiteX88" fmla="*/ 126205 w 1313564"/>
                <a:gd name="connsiteY88" fmla="*/ 387065 h 1983224"/>
                <a:gd name="connsiteX89" fmla="*/ 118478 w 1313564"/>
                <a:gd name="connsiteY89" fmla="*/ 412822 h 1983224"/>
                <a:gd name="connsiteX90" fmla="*/ 136508 w 1313564"/>
                <a:gd name="connsiteY90" fmla="*/ 448880 h 1983224"/>
                <a:gd name="connsiteX91" fmla="*/ 137795 w 1313564"/>
                <a:gd name="connsiteY91" fmla="*/ 470773 h 1983224"/>
                <a:gd name="connsiteX92" fmla="*/ 127493 w 1313564"/>
                <a:gd name="connsiteY92" fmla="*/ 478500 h 1983224"/>
                <a:gd name="connsiteX93" fmla="*/ 117191 w 1313564"/>
                <a:gd name="connsiteY93" fmla="*/ 528724 h 1983224"/>
                <a:gd name="connsiteX94" fmla="*/ 123630 w 1313564"/>
                <a:gd name="connsiteY94" fmla="*/ 560920 h 1983224"/>
                <a:gd name="connsiteX95" fmla="*/ 169991 w 1313564"/>
                <a:gd name="connsiteY95" fmla="*/ 602130 h 1983224"/>
                <a:gd name="connsiteX96" fmla="*/ 199610 w 1313564"/>
                <a:gd name="connsiteY96" fmla="*/ 679398 h 1983224"/>
                <a:gd name="connsiteX97" fmla="*/ 235669 w 1313564"/>
                <a:gd name="connsiteY97" fmla="*/ 743788 h 1983224"/>
                <a:gd name="connsiteX98" fmla="*/ 248547 w 1313564"/>
                <a:gd name="connsiteY98" fmla="*/ 772120 h 1983224"/>
                <a:gd name="connsiteX99" fmla="*/ 276879 w 1313564"/>
                <a:gd name="connsiteY99" fmla="*/ 812042 h 1983224"/>
                <a:gd name="connsiteX100" fmla="*/ 330967 w 1313564"/>
                <a:gd name="connsiteY100" fmla="*/ 849389 h 1983224"/>
                <a:gd name="connsiteX101" fmla="*/ 381191 w 1313564"/>
                <a:gd name="connsiteY101" fmla="*/ 868706 h 1983224"/>
                <a:gd name="connsiteX102" fmla="*/ 409523 w 1313564"/>
                <a:gd name="connsiteY102" fmla="*/ 904764 h 1983224"/>
                <a:gd name="connsiteX103" fmla="*/ 413386 w 1313564"/>
                <a:gd name="connsiteY103" fmla="*/ 907340 h 1983224"/>
                <a:gd name="connsiteX104" fmla="*/ 424977 w 1313564"/>
                <a:gd name="connsiteY104" fmla="*/ 916355 h 1983224"/>
                <a:gd name="connsiteX105" fmla="*/ 437855 w 1313564"/>
                <a:gd name="connsiteY105" fmla="*/ 1064453 h 1983224"/>
                <a:gd name="connsiteX106" fmla="*/ 445582 w 1313564"/>
                <a:gd name="connsiteY106" fmla="*/ 1215126 h 1983224"/>
                <a:gd name="connsiteX107" fmla="*/ 448157 w 1313564"/>
                <a:gd name="connsiteY107" fmla="*/ 1266638 h 1983224"/>
                <a:gd name="connsiteX108" fmla="*/ 455884 w 1313564"/>
                <a:gd name="connsiteY108" fmla="*/ 1297546 h 1983224"/>
                <a:gd name="connsiteX109" fmla="*/ 461035 w 1313564"/>
                <a:gd name="connsiteY109" fmla="*/ 1331029 h 1983224"/>
                <a:gd name="connsiteX110" fmla="*/ 463611 w 1313564"/>
                <a:gd name="connsiteY110" fmla="*/ 1400571 h 1983224"/>
                <a:gd name="connsiteX111" fmla="*/ 461035 w 1313564"/>
                <a:gd name="connsiteY111" fmla="*/ 1467536 h 1983224"/>
                <a:gd name="connsiteX112" fmla="*/ 454596 w 1313564"/>
                <a:gd name="connsiteY112" fmla="*/ 1485566 h 1983224"/>
                <a:gd name="connsiteX113" fmla="*/ 486791 w 1313564"/>
                <a:gd name="connsiteY113" fmla="*/ 1533215 h 1983224"/>
                <a:gd name="connsiteX114" fmla="*/ 480352 w 1313564"/>
                <a:gd name="connsiteY114" fmla="*/ 1578288 h 1983224"/>
                <a:gd name="connsiteX115" fmla="*/ 494518 w 1313564"/>
                <a:gd name="connsiteY115" fmla="*/ 1614347 h 1983224"/>
                <a:gd name="connsiteX116" fmla="*/ 497094 w 1313564"/>
                <a:gd name="connsiteY116" fmla="*/ 1645254 h 1983224"/>
                <a:gd name="connsiteX117" fmla="*/ 511260 w 1313564"/>
                <a:gd name="connsiteY117" fmla="*/ 1667147 h 1983224"/>
                <a:gd name="connsiteX118" fmla="*/ 509972 w 1313564"/>
                <a:gd name="connsiteY118" fmla="*/ 1632376 h 1983224"/>
                <a:gd name="connsiteX119" fmla="*/ 515123 w 1313564"/>
                <a:gd name="connsiteY119" fmla="*/ 1607908 h 1983224"/>
                <a:gd name="connsiteX120" fmla="*/ 526714 w 1313564"/>
                <a:gd name="connsiteY120" fmla="*/ 1636239 h 1983224"/>
                <a:gd name="connsiteX121" fmla="*/ 531865 w 1313564"/>
                <a:gd name="connsiteY121" fmla="*/ 1672298 h 1983224"/>
                <a:gd name="connsiteX122" fmla="*/ 533153 w 1313564"/>
                <a:gd name="connsiteY122" fmla="*/ 1705781 h 1983224"/>
                <a:gd name="connsiteX123" fmla="*/ 524138 w 1313564"/>
                <a:gd name="connsiteY123" fmla="*/ 1719947 h 1983224"/>
                <a:gd name="connsiteX124" fmla="*/ 511260 w 1313564"/>
                <a:gd name="connsiteY124" fmla="*/ 1722523 h 1983224"/>
                <a:gd name="connsiteX125" fmla="*/ 506109 w 1313564"/>
                <a:gd name="connsiteY125" fmla="*/ 1750854 h 1983224"/>
                <a:gd name="connsiteX126" fmla="*/ 535728 w 1313564"/>
                <a:gd name="connsiteY126" fmla="*/ 1753430 h 1983224"/>
                <a:gd name="connsiteX127" fmla="*/ 555045 w 1313564"/>
                <a:gd name="connsiteY127" fmla="*/ 1756006 h 1983224"/>
                <a:gd name="connsiteX128" fmla="*/ 539592 w 1313564"/>
                <a:gd name="connsiteY128" fmla="*/ 1779186 h 1983224"/>
                <a:gd name="connsiteX129" fmla="*/ 524138 w 1313564"/>
                <a:gd name="connsiteY129" fmla="*/ 1801079 h 1983224"/>
                <a:gd name="connsiteX130" fmla="*/ 544743 w 1313564"/>
                <a:gd name="connsiteY130" fmla="*/ 1834562 h 1983224"/>
                <a:gd name="connsiteX131" fmla="*/ 569211 w 1313564"/>
                <a:gd name="connsiteY131" fmla="*/ 1866757 h 1983224"/>
                <a:gd name="connsiteX132" fmla="*/ 569211 w 1313564"/>
                <a:gd name="connsiteY132" fmla="*/ 1866757 h 1983224"/>
                <a:gd name="connsiteX133" fmla="*/ 575650 w 1313564"/>
                <a:gd name="connsiteY133" fmla="*/ 1879635 h 1983224"/>
                <a:gd name="connsiteX134" fmla="*/ 596255 w 1313564"/>
                <a:gd name="connsiteY134" fmla="*/ 1910543 h 1983224"/>
                <a:gd name="connsiteX135" fmla="*/ 607846 w 1313564"/>
                <a:gd name="connsiteY135" fmla="*/ 1916982 h 1983224"/>
                <a:gd name="connsiteX136" fmla="*/ 625875 w 1313564"/>
                <a:gd name="connsiteY136" fmla="*/ 1933723 h 1983224"/>
                <a:gd name="connsiteX137" fmla="*/ 631026 w 1313564"/>
                <a:gd name="connsiteY137" fmla="*/ 1944025 h 1983224"/>
                <a:gd name="connsiteX138" fmla="*/ 646480 w 1313564"/>
                <a:gd name="connsiteY138" fmla="*/ 1951752 h 1983224"/>
                <a:gd name="connsiteX139" fmla="*/ 676099 w 1313564"/>
                <a:gd name="connsiteY139" fmla="*/ 1974933 h 1983224"/>
                <a:gd name="connsiteX140" fmla="*/ 710870 w 1313564"/>
                <a:gd name="connsiteY140" fmla="*/ 1980084 h 1983224"/>
                <a:gd name="connsiteX141" fmla="*/ 746929 w 1313564"/>
                <a:gd name="connsiteY141" fmla="*/ 1990387 h 1983224"/>
                <a:gd name="connsiteX142" fmla="*/ 784275 w 1313564"/>
                <a:gd name="connsiteY142" fmla="*/ 1991674 h 1983224"/>
                <a:gd name="connsiteX143" fmla="*/ 786851 w 1313564"/>
                <a:gd name="connsiteY143" fmla="*/ 1991674 h 1983224"/>
                <a:gd name="connsiteX144" fmla="*/ 802305 w 1313564"/>
                <a:gd name="connsiteY144" fmla="*/ 1987811 h 1983224"/>
                <a:gd name="connsiteX145" fmla="*/ 822910 w 1313564"/>
                <a:gd name="connsiteY145" fmla="*/ 1987811 h 1983224"/>
                <a:gd name="connsiteX146" fmla="*/ 843514 w 1313564"/>
                <a:gd name="connsiteY146" fmla="*/ 1989099 h 1983224"/>
                <a:gd name="connsiteX147" fmla="*/ 867983 w 1313564"/>
                <a:gd name="connsiteY147" fmla="*/ 1980084 h 1983224"/>
                <a:gd name="connsiteX148" fmla="*/ 762383 w 1313564"/>
                <a:gd name="connsiteY148" fmla="*/ 1940162 h 1983224"/>
                <a:gd name="connsiteX149" fmla="*/ 725036 w 1313564"/>
                <a:gd name="connsiteY149" fmla="*/ 1889938 h 1983224"/>
                <a:gd name="connsiteX150" fmla="*/ 705719 w 1313564"/>
                <a:gd name="connsiteY150" fmla="*/ 1853879 h 1983224"/>
                <a:gd name="connsiteX151" fmla="*/ 723748 w 1313564"/>
                <a:gd name="connsiteY151" fmla="*/ 1835850 h 1983224"/>
                <a:gd name="connsiteX152" fmla="*/ 734051 w 1313564"/>
                <a:gd name="connsiteY152" fmla="*/ 1804942 h 1983224"/>
                <a:gd name="connsiteX153" fmla="*/ 746929 w 1313564"/>
                <a:gd name="connsiteY153" fmla="*/ 1785625 h 1983224"/>
                <a:gd name="connsiteX154" fmla="*/ 722460 w 1313564"/>
                <a:gd name="connsiteY154" fmla="*/ 1757293 h 1983224"/>
                <a:gd name="connsiteX155" fmla="*/ 688977 w 1313564"/>
                <a:gd name="connsiteY155" fmla="*/ 1735401 h 1983224"/>
                <a:gd name="connsiteX156" fmla="*/ 704431 w 1313564"/>
                <a:gd name="connsiteY156" fmla="*/ 1698054 h 1983224"/>
                <a:gd name="connsiteX157" fmla="*/ 726324 w 1313564"/>
                <a:gd name="connsiteY157" fmla="*/ 1673586 h 1983224"/>
                <a:gd name="connsiteX158" fmla="*/ 726324 w 1313564"/>
                <a:gd name="connsiteY158" fmla="*/ 1650405 h 1983224"/>
                <a:gd name="connsiteX159" fmla="*/ 743065 w 1313564"/>
                <a:gd name="connsiteY159" fmla="*/ 1625937 h 1983224"/>
                <a:gd name="connsiteX160" fmla="*/ 704431 w 1313564"/>
                <a:gd name="connsiteY160" fmla="*/ 1609195 h 1983224"/>
                <a:gd name="connsiteX161" fmla="*/ 700568 w 1313564"/>
                <a:gd name="connsiteY161" fmla="*/ 1577000 h 1983224"/>
                <a:gd name="connsiteX162" fmla="*/ 752080 w 1313564"/>
                <a:gd name="connsiteY162" fmla="*/ 1582152 h 1983224"/>
                <a:gd name="connsiteX163" fmla="*/ 758519 w 1313564"/>
                <a:gd name="connsiteY163" fmla="*/ 1555108 h 1983224"/>
                <a:gd name="connsiteX164" fmla="*/ 741778 w 1313564"/>
                <a:gd name="connsiteY164" fmla="*/ 1519049 h 1983224"/>
                <a:gd name="connsiteX165" fmla="*/ 835788 w 1313564"/>
                <a:gd name="connsiteY165" fmla="*/ 1507459 h 1983224"/>
                <a:gd name="connsiteX166" fmla="*/ 856392 w 1313564"/>
                <a:gd name="connsiteY166" fmla="*/ 1461097 h 1983224"/>
                <a:gd name="connsiteX167" fmla="*/ 838363 w 1313564"/>
                <a:gd name="connsiteY167" fmla="*/ 1434054 h 1983224"/>
                <a:gd name="connsiteX168" fmla="*/ 839651 w 1313564"/>
                <a:gd name="connsiteY168" fmla="*/ 1407010 h 1983224"/>
                <a:gd name="connsiteX169" fmla="*/ 799729 w 1313564"/>
                <a:gd name="connsiteY169" fmla="*/ 1387693 h 1983224"/>
                <a:gd name="connsiteX170" fmla="*/ 802305 w 1313564"/>
                <a:gd name="connsiteY170" fmla="*/ 1382541 h 1983224"/>
                <a:gd name="connsiteX171" fmla="*/ 834500 w 1313564"/>
                <a:gd name="connsiteY171" fmla="*/ 1387693 h 1983224"/>
                <a:gd name="connsiteX172" fmla="*/ 886012 w 1313564"/>
                <a:gd name="connsiteY172" fmla="*/ 1400571 h 1983224"/>
                <a:gd name="connsiteX173" fmla="*/ 931085 w 1313564"/>
                <a:gd name="connsiteY173" fmla="*/ 1381253 h 1983224"/>
                <a:gd name="connsiteX174" fmla="*/ 932373 w 1313564"/>
                <a:gd name="connsiteY174" fmla="*/ 1379966 h 1983224"/>
                <a:gd name="connsiteX175" fmla="*/ 950402 w 1313564"/>
                <a:gd name="connsiteY175" fmla="*/ 1310424 h 1983224"/>
                <a:gd name="connsiteX176" fmla="*/ 964568 w 1313564"/>
                <a:gd name="connsiteY176" fmla="*/ 1270502 h 1983224"/>
                <a:gd name="connsiteX177" fmla="*/ 968432 w 1313564"/>
                <a:gd name="connsiteY177" fmla="*/ 1292395 h 1983224"/>
                <a:gd name="connsiteX178" fmla="*/ 983886 w 1313564"/>
                <a:gd name="connsiteY178" fmla="*/ 1270502 h 1983224"/>
                <a:gd name="connsiteX179" fmla="*/ 1009642 w 1313564"/>
                <a:gd name="connsiteY179" fmla="*/ 1224141 h 1983224"/>
                <a:gd name="connsiteX180" fmla="*/ 1019944 w 1313564"/>
                <a:gd name="connsiteY180" fmla="*/ 1186794 h 1983224"/>
                <a:gd name="connsiteX181" fmla="*/ 1004490 w 1313564"/>
                <a:gd name="connsiteY181" fmla="*/ 1135282 h 1983224"/>
                <a:gd name="connsiteX182" fmla="*/ 1052139 w 1313564"/>
                <a:gd name="connsiteY182" fmla="*/ 1085058 h 1983224"/>
                <a:gd name="connsiteX183" fmla="*/ 1113954 w 1313564"/>
                <a:gd name="connsiteY183" fmla="*/ 1048999 h 1983224"/>
                <a:gd name="connsiteX184" fmla="*/ 1169330 w 1313564"/>
                <a:gd name="connsiteY184" fmla="*/ 1048999 h 1983224"/>
                <a:gd name="connsiteX185" fmla="*/ 1175769 w 1313564"/>
                <a:gd name="connsiteY185" fmla="*/ 1029682 h 1983224"/>
                <a:gd name="connsiteX186" fmla="*/ 1193798 w 1313564"/>
                <a:gd name="connsiteY186" fmla="*/ 1020667 h 1983224"/>
                <a:gd name="connsiteX187" fmla="*/ 1200237 w 1313564"/>
                <a:gd name="connsiteY187" fmla="*/ 985896 h 1983224"/>
                <a:gd name="connsiteX188" fmla="*/ 1214403 w 1313564"/>
                <a:gd name="connsiteY188" fmla="*/ 953701 h 1983224"/>
                <a:gd name="connsiteX189" fmla="*/ 1215691 w 1313564"/>
                <a:gd name="connsiteY189" fmla="*/ 918930 h 1983224"/>
                <a:gd name="connsiteX190" fmla="*/ 1227281 w 1313564"/>
                <a:gd name="connsiteY190" fmla="*/ 888023 h 1983224"/>
                <a:gd name="connsiteX191" fmla="*/ 1229857 w 1313564"/>
                <a:gd name="connsiteY191" fmla="*/ 763106 h 1983224"/>
                <a:gd name="connsiteX192" fmla="*/ 1246598 w 1313564"/>
                <a:gd name="connsiteY192" fmla="*/ 757954 h 1983224"/>
                <a:gd name="connsiteX193" fmla="*/ 1255613 w 1313564"/>
                <a:gd name="connsiteY193" fmla="*/ 734774 h 1983224"/>
                <a:gd name="connsiteX194" fmla="*/ 1267203 w 1313564"/>
                <a:gd name="connsiteY194" fmla="*/ 701291 h 1983224"/>
                <a:gd name="connsiteX195" fmla="*/ 1296823 w 1313564"/>
                <a:gd name="connsiteY195" fmla="*/ 674247 h 1983224"/>
                <a:gd name="connsiteX196" fmla="*/ 1326442 w 1313564"/>
                <a:gd name="connsiteY196" fmla="*/ 615008 h 1983224"/>
                <a:gd name="connsiteX197" fmla="*/ 1317428 w 1313564"/>
                <a:gd name="connsiteY197" fmla="*/ 550617 h 1983224"/>
                <a:gd name="connsiteX198" fmla="*/ 1309701 w 1313564"/>
                <a:gd name="connsiteY198" fmla="*/ 518422 h 19832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Lst>
              <a:rect l="l" t="t" r="r" b="b"/>
              <a:pathLst>
                <a:path w="1313564" h="1983224">
                  <a:moveTo>
                    <a:pt x="1309701" y="518422"/>
                  </a:moveTo>
                  <a:cubicBezTo>
                    <a:pt x="1290384" y="518422"/>
                    <a:pt x="1294247" y="530012"/>
                    <a:pt x="1269779" y="513271"/>
                  </a:cubicBezTo>
                  <a:cubicBezTo>
                    <a:pt x="1245311" y="496529"/>
                    <a:pt x="1235008" y="483651"/>
                    <a:pt x="1228569" y="478500"/>
                  </a:cubicBezTo>
                  <a:cubicBezTo>
                    <a:pt x="1222130" y="473349"/>
                    <a:pt x="1201525" y="450168"/>
                    <a:pt x="1189935" y="448880"/>
                  </a:cubicBezTo>
                  <a:cubicBezTo>
                    <a:pt x="1178345" y="447593"/>
                    <a:pt x="1173193" y="447593"/>
                    <a:pt x="1160315" y="447593"/>
                  </a:cubicBezTo>
                  <a:cubicBezTo>
                    <a:pt x="1147437" y="447593"/>
                    <a:pt x="1135847" y="452744"/>
                    <a:pt x="1126832" y="447593"/>
                  </a:cubicBezTo>
                  <a:cubicBezTo>
                    <a:pt x="1117818" y="442441"/>
                    <a:pt x="1101076" y="424412"/>
                    <a:pt x="1075320" y="448880"/>
                  </a:cubicBezTo>
                  <a:cubicBezTo>
                    <a:pt x="1071457" y="452744"/>
                    <a:pt x="1068881" y="455319"/>
                    <a:pt x="1066305" y="457895"/>
                  </a:cubicBezTo>
                  <a:cubicBezTo>
                    <a:pt x="1067593" y="450168"/>
                    <a:pt x="1068881" y="437290"/>
                    <a:pt x="1068881" y="429563"/>
                  </a:cubicBezTo>
                  <a:cubicBezTo>
                    <a:pt x="1068881" y="416685"/>
                    <a:pt x="1067593" y="416685"/>
                    <a:pt x="1045700" y="406383"/>
                  </a:cubicBezTo>
                  <a:cubicBezTo>
                    <a:pt x="1023807" y="396080"/>
                    <a:pt x="1010929" y="388353"/>
                    <a:pt x="999339" y="384490"/>
                  </a:cubicBezTo>
                  <a:cubicBezTo>
                    <a:pt x="987749" y="380626"/>
                    <a:pt x="976159" y="385778"/>
                    <a:pt x="969720" y="393504"/>
                  </a:cubicBezTo>
                  <a:cubicBezTo>
                    <a:pt x="967144" y="396080"/>
                    <a:pt x="964568" y="399944"/>
                    <a:pt x="961993" y="402519"/>
                  </a:cubicBezTo>
                  <a:cubicBezTo>
                    <a:pt x="967144" y="396080"/>
                    <a:pt x="971007" y="388353"/>
                    <a:pt x="968432" y="381914"/>
                  </a:cubicBezTo>
                  <a:cubicBezTo>
                    <a:pt x="964568" y="367748"/>
                    <a:pt x="954266" y="369036"/>
                    <a:pt x="945251" y="369036"/>
                  </a:cubicBezTo>
                  <a:cubicBezTo>
                    <a:pt x="936237" y="369036"/>
                    <a:pt x="915632" y="366461"/>
                    <a:pt x="915632" y="366461"/>
                  </a:cubicBezTo>
                  <a:cubicBezTo>
                    <a:pt x="915632" y="366461"/>
                    <a:pt x="902754" y="353583"/>
                    <a:pt x="918207" y="347143"/>
                  </a:cubicBezTo>
                  <a:cubicBezTo>
                    <a:pt x="933661" y="340704"/>
                    <a:pt x="936237" y="338129"/>
                    <a:pt x="934949" y="325251"/>
                  </a:cubicBezTo>
                  <a:cubicBezTo>
                    <a:pt x="933661" y="312373"/>
                    <a:pt x="938812" y="322675"/>
                    <a:pt x="920783" y="309797"/>
                  </a:cubicBezTo>
                  <a:cubicBezTo>
                    <a:pt x="902754" y="296919"/>
                    <a:pt x="910481" y="293056"/>
                    <a:pt x="906617" y="278890"/>
                  </a:cubicBezTo>
                  <a:cubicBezTo>
                    <a:pt x="902754" y="264724"/>
                    <a:pt x="893739" y="241543"/>
                    <a:pt x="893739" y="241543"/>
                  </a:cubicBezTo>
                  <a:lnTo>
                    <a:pt x="884724" y="235104"/>
                  </a:lnTo>
                  <a:lnTo>
                    <a:pt x="880861" y="232528"/>
                  </a:lnTo>
                  <a:cubicBezTo>
                    <a:pt x="880861" y="232528"/>
                    <a:pt x="837075" y="199046"/>
                    <a:pt x="825485" y="199046"/>
                  </a:cubicBezTo>
                  <a:cubicBezTo>
                    <a:pt x="824197" y="199046"/>
                    <a:pt x="822910" y="199046"/>
                    <a:pt x="821622" y="199046"/>
                  </a:cubicBezTo>
                  <a:cubicBezTo>
                    <a:pt x="810031" y="197758"/>
                    <a:pt x="795865" y="190031"/>
                    <a:pt x="779124" y="190031"/>
                  </a:cubicBezTo>
                  <a:cubicBezTo>
                    <a:pt x="761095" y="190031"/>
                    <a:pt x="748217" y="190031"/>
                    <a:pt x="748217" y="190031"/>
                  </a:cubicBezTo>
                  <a:cubicBezTo>
                    <a:pt x="748217" y="190031"/>
                    <a:pt x="746929" y="188743"/>
                    <a:pt x="745641" y="187455"/>
                  </a:cubicBezTo>
                  <a:cubicBezTo>
                    <a:pt x="739202" y="181016"/>
                    <a:pt x="722460" y="162987"/>
                    <a:pt x="714734" y="164275"/>
                  </a:cubicBezTo>
                  <a:cubicBezTo>
                    <a:pt x="704431" y="165562"/>
                    <a:pt x="696704" y="116626"/>
                    <a:pt x="677387" y="117914"/>
                  </a:cubicBezTo>
                  <a:cubicBezTo>
                    <a:pt x="677387" y="117914"/>
                    <a:pt x="676099" y="117914"/>
                    <a:pt x="676099" y="117914"/>
                  </a:cubicBezTo>
                  <a:cubicBezTo>
                    <a:pt x="658070" y="117914"/>
                    <a:pt x="638753" y="108899"/>
                    <a:pt x="638753" y="108899"/>
                  </a:cubicBezTo>
                  <a:cubicBezTo>
                    <a:pt x="638753" y="108899"/>
                    <a:pt x="661933" y="94733"/>
                    <a:pt x="654207" y="87006"/>
                  </a:cubicBezTo>
                  <a:cubicBezTo>
                    <a:pt x="646480" y="79279"/>
                    <a:pt x="645192" y="85718"/>
                    <a:pt x="628450" y="76704"/>
                  </a:cubicBezTo>
                  <a:cubicBezTo>
                    <a:pt x="611709" y="67689"/>
                    <a:pt x="584665" y="57387"/>
                    <a:pt x="606558" y="57387"/>
                  </a:cubicBezTo>
                  <a:cubicBezTo>
                    <a:pt x="628450" y="57387"/>
                    <a:pt x="623299" y="53523"/>
                    <a:pt x="623299" y="53523"/>
                  </a:cubicBezTo>
                  <a:lnTo>
                    <a:pt x="566636" y="45796"/>
                  </a:lnTo>
                  <a:cubicBezTo>
                    <a:pt x="566636" y="45796"/>
                    <a:pt x="553757" y="62538"/>
                    <a:pt x="543455" y="65113"/>
                  </a:cubicBezTo>
                  <a:cubicBezTo>
                    <a:pt x="533153" y="67689"/>
                    <a:pt x="525426" y="49660"/>
                    <a:pt x="507396" y="49660"/>
                  </a:cubicBezTo>
                  <a:cubicBezTo>
                    <a:pt x="489367" y="49660"/>
                    <a:pt x="488079" y="58674"/>
                    <a:pt x="471338" y="58674"/>
                  </a:cubicBezTo>
                  <a:cubicBezTo>
                    <a:pt x="454596" y="58674"/>
                    <a:pt x="455884" y="43221"/>
                    <a:pt x="455884" y="43221"/>
                  </a:cubicBezTo>
                  <a:cubicBezTo>
                    <a:pt x="455884" y="43221"/>
                    <a:pt x="452021" y="30343"/>
                    <a:pt x="443006" y="30343"/>
                  </a:cubicBezTo>
                  <a:cubicBezTo>
                    <a:pt x="433991" y="30343"/>
                    <a:pt x="412099" y="30343"/>
                    <a:pt x="403084" y="30343"/>
                  </a:cubicBezTo>
                  <a:cubicBezTo>
                    <a:pt x="394069" y="30343"/>
                    <a:pt x="360586" y="49660"/>
                    <a:pt x="372177" y="65113"/>
                  </a:cubicBezTo>
                  <a:cubicBezTo>
                    <a:pt x="383767" y="80567"/>
                    <a:pt x="392781" y="97309"/>
                    <a:pt x="379903" y="97309"/>
                  </a:cubicBezTo>
                  <a:cubicBezTo>
                    <a:pt x="367025" y="97309"/>
                    <a:pt x="352859" y="93445"/>
                    <a:pt x="354147" y="76704"/>
                  </a:cubicBezTo>
                  <a:cubicBezTo>
                    <a:pt x="355435" y="59962"/>
                    <a:pt x="374752" y="48372"/>
                    <a:pt x="367025" y="36782"/>
                  </a:cubicBezTo>
                  <a:cubicBezTo>
                    <a:pt x="363162" y="30343"/>
                    <a:pt x="360586" y="27767"/>
                    <a:pt x="361874" y="25191"/>
                  </a:cubicBezTo>
                  <a:cubicBezTo>
                    <a:pt x="361874" y="22616"/>
                    <a:pt x="364450" y="21328"/>
                    <a:pt x="367025" y="18752"/>
                  </a:cubicBezTo>
                  <a:cubicBezTo>
                    <a:pt x="374752" y="14889"/>
                    <a:pt x="383767" y="9738"/>
                    <a:pt x="383767" y="9738"/>
                  </a:cubicBezTo>
                  <a:cubicBezTo>
                    <a:pt x="383767" y="9738"/>
                    <a:pt x="395357" y="-3140"/>
                    <a:pt x="377328" y="723"/>
                  </a:cubicBezTo>
                  <a:cubicBezTo>
                    <a:pt x="359299" y="4586"/>
                    <a:pt x="359299" y="4586"/>
                    <a:pt x="351572" y="12313"/>
                  </a:cubicBezTo>
                  <a:cubicBezTo>
                    <a:pt x="343845" y="20040"/>
                    <a:pt x="338694" y="27767"/>
                    <a:pt x="325815" y="27767"/>
                  </a:cubicBezTo>
                  <a:cubicBezTo>
                    <a:pt x="312937" y="27767"/>
                    <a:pt x="309074" y="32918"/>
                    <a:pt x="307786" y="39357"/>
                  </a:cubicBezTo>
                  <a:cubicBezTo>
                    <a:pt x="306498" y="45796"/>
                    <a:pt x="300059" y="49660"/>
                    <a:pt x="300059" y="49660"/>
                  </a:cubicBezTo>
                  <a:cubicBezTo>
                    <a:pt x="300059" y="49660"/>
                    <a:pt x="296196" y="26479"/>
                    <a:pt x="288469" y="34206"/>
                  </a:cubicBezTo>
                  <a:cubicBezTo>
                    <a:pt x="280742" y="41933"/>
                    <a:pt x="258849" y="43221"/>
                    <a:pt x="258849" y="57387"/>
                  </a:cubicBezTo>
                  <a:cubicBezTo>
                    <a:pt x="258849" y="71552"/>
                    <a:pt x="258849" y="92157"/>
                    <a:pt x="258849" y="92157"/>
                  </a:cubicBezTo>
                  <a:cubicBezTo>
                    <a:pt x="258849" y="92157"/>
                    <a:pt x="222791" y="94733"/>
                    <a:pt x="222791" y="115338"/>
                  </a:cubicBezTo>
                  <a:cubicBezTo>
                    <a:pt x="222791" y="135943"/>
                    <a:pt x="202186" y="148821"/>
                    <a:pt x="202186" y="148821"/>
                  </a:cubicBezTo>
                  <a:cubicBezTo>
                    <a:pt x="202186" y="148821"/>
                    <a:pt x="230518" y="111475"/>
                    <a:pt x="207337" y="97309"/>
                  </a:cubicBezTo>
                  <a:cubicBezTo>
                    <a:pt x="184157" y="83143"/>
                    <a:pt x="188020" y="77991"/>
                    <a:pt x="167415" y="79279"/>
                  </a:cubicBezTo>
                  <a:cubicBezTo>
                    <a:pt x="146810" y="80567"/>
                    <a:pt x="145522" y="98596"/>
                    <a:pt x="131356" y="98596"/>
                  </a:cubicBezTo>
                  <a:cubicBezTo>
                    <a:pt x="126205" y="98596"/>
                    <a:pt x="123630" y="99884"/>
                    <a:pt x="119766" y="101172"/>
                  </a:cubicBezTo>
                  <a:cubicBezTo>
                    <a:pt x="113327" y="102460"/>
                    <a:pt x="108176" y="102460"/>
                    <a:pt x="91434" y="88294"/>
                  </a:cubicBezTo>
                  <a:cubicBezTo>
                    <a:pt x="68254" y="68977"/>
                    <a:pt x="66966" y="70265"/>
                    <a:pt x="66966" y="59962"/>
                  </a:cubicBezTo>
                  <a:cubicBezTo>
                    <a:pt x="63103" y="56099"/>
                    <a:pt x="52800" y="47084"/>
                    <a:pt x="47649" y="47084"/>
                  </a:cubicBezTo>
                  <a:cubicBezTo>
                    <a:pt x="41210" y="47084"/>
                    <a:pt x="41210" y="43221"/>
                    <a:pt x="29620" y="43221"/>
                  </a:cubicBezTo>
                  <a:cubicBezTo>
                    <a:pt x="19317" y="43221"/>
                    <a:pt x="2576" y="38070"/>
                    <a:pt x="0" y="40645"/>
                  </a:cubicBezTo>
                  <a:cubicBezTo>
                    <a:pt x="1288" y="56099"/>
                    <a:pt x="3863" y="83143"/>
                    <a:pt x="24468" y="88294"/>
                  </a:cubicBezTo>
                  <a:cubicBezTo>
                    <a:pt x="52800" y="96021"/>
                    <a:pt x="50225" y="97309"/>
                    <a:pt x="57951" y="108899"/>
                  </a:cubicBezTo>
                  <a:cubicBezTo>
                    <a:pt x="65678" y="120489"/>
                    <a:pt x="70829" y="121777"/>
                    <a:pt x="84995" y="121777"/>
                  </a:cubicBezTo>
                  <a:cubicBezTo>
                    <a:pt x="99161" y="121777"/>
                    <a:pt x="119766" y="130792"/>
                    <a:pt x="119766" y="142382"/>
                  </a:cubicBezTo>
                  <a:cubicBezTo>
                    <a:pt x="119766" y="153972"/>
                    <a:pt x="148098" y="162987"/>
                    <a:pt x="142947" y="144958"/>
                  </a:cubicBezTo>
                  <a:cubicBezTo>
                    <a:pt x="140371" y="135943"/>
                    <a:pt x="135220" y="133367"/>
                    <a:pt x="133932" y="132080"/>
                  </a:cubicBezTo>
                  <a:cubicBezTo>
                    <a:pt x="133932" y="132080"/>
                    <a:pt x="133932" y="130792"/>
                    <a:pt x="133932" y="130792"/>
                  </a:cubicBezTo>
                  <a:cubicBezTo>
                    <a:pt x="133932" y="129504"/>
                    <a:pt x="136508" y="129504"/>
                    <a:pt x="139083" y="126928"/>
                  </a:cubicBezTo>
                  <a:cubicBezTo>
                    <a:pt x="150674" y="117914"/>
                    <a:pt x="151961" y="112762"/>
                    <a:pt x="158400" y="110187"/>
                  </a:cubicBezTo>
                  <a:cubicBezTo>
                    <a:pt x="164839" y="107611"/>
                    <a:pt x="182869" y="101172"/>
                    <a:pt x="188020" y="112762"/>
                  </a:cubicBezTo>
                  <a:cubicBezTo>
                    <a:pt x="193171" y="124353"/>
                    <a:pt x="193171" y="137231"/>
                    <a:pt x="193171" y="143670"/>
                  </a:cubicBezTo>
                  <a:cubicBezTo>
                    <a:pt x="193171" y="150109"/>
                    <a:pt x="206049" y="156548"/>
                    <a:pt x="208625" y="165562"/>
                  </a:cubicBezTo>
                  <a:cubicBezTo>
                    <a:pt x="211201" y="174577"/>
                    <a:pt x="208625" y="250558"/>
                    <a:pt x="208625" y="255709"/>
                  </a:cubicBezTo>
                  <a:cubicBezTo>
                    <a:pt x="208625" y="260860"/>
                    <a:pt x="208625" y="286617"/>
                    <a:pt x="191883" y="291768"/>
                  </a:cubicBezTo>
                  <a:cubicBezTo>
                    <a:pt x="175142" y="296919"/>
                    <a:pt x="168703" y="295631"/>
                    <a:pt x="169991" y="309797"/>
                  </a:cubicBezTo>
                  <a:cubicBezTo>
                    <a:pt x="171278" y="323963"/>
                    <a:pt x="177717" y="320099"/>
                    <a:pt x="171278" y="323963"/>
                  </a:cubicBezTo>
                  <a:cubicBezTo>
                    <a:pt x="169991" y="323963"/>
                    <a:pt x="169991" y="325251"/>
                    <a:pt x="168703" y="325251"/>
                  </a:cubicBezTo>
                  <a:cubicBezTo>
                    <a:pt x="163552" y="330402"/>
                    <a:pt x="157113" y="340704"/>
                    <a:pt x="151961" y="340704"/>
                  </a:cubicBezTo>
                  <a:cubicBezTo>
                    <a:pt x="145522" y="340704"/>
                    <a:pt x="130069" y="338129"/>
                    <a:pt x="135220" y="358734"/>
                  </a:cubicBezTo>
                  <a:cubicBezTo>
                    <a:pt x="140371" y="379339"/>
                    <a:pt x="130069" y="383202"/>
                    <a:pt x="126205" y="387065"/>
                  </a:cubicBezTo>
                  <a:cubicBezTo>
                    <a:pt x="122342" y="390929"/>
                    <a:pt x="117191" y="393504"/>
                    <a:pt x="118478" y="412822"/>
                  </a:cubicBezTo>
                  <a:cubicBezTo>
                    <a:pt x="119766" y="432139"/>
                    <a:pt x="118478" y="454032"/>
                    <a:pt x="136508" y="448880"/>
                  </a:cubicBezTo>
                  <a:cubicBezTo>
                    <a:pt x="154537" y="443729"/>
                    <a:pt x="140371" y="463046"/>
                    <a:pt x="137795" y="470773"/>
                  </a:cubicBezTo>
                  <a:cubicBezTo>
                    <a:pt x="136508" y="474636"/>
                    <a:pt x="127493" y="474636"/>
                    <a:pt x="127493" y="478500"/>
                  </a:cubicBezTo>
                  <a:cubicBezTo>
                    <a:pt x="122342" y="483651"/>
                    <a:pt x="117191" y="495241"/>
                    <a:pt x="117191" y="528724"/>
                  </a:cubicBezTo>
                  <a:cubicBezTo>
                    <a:pt x="117191" y="536451"/>
                    <a:pt x="101737" y="554480"/>
                    <a:pt x="123630" y="560920"/>
                  </a:cubicBezTo>
                  <a:cubicBezTo>
                    <a:pt x="145522" y="567359"/>
                    <a:pt x="157113" y="576373"/>
                    <a:pt x="169991" y="602130"/>
                  </a:cubicBezTo>
                  <a:cubicBezTo>
                    <a:pt x="182869" y="627886"/>
                    <a:pt x="195747" y="652354"/>
                    <a:pt x="199610" y="679398"/>
                  </a:cubicBezTo>
                  <a:cubicBezTo>
                    <a:pt x="203474" y="706442"/>
                    <a:pt x="227942" y="729622"/>
                    <a:pt x="235669" y="743788"/>
                  </a:cubicBezTo>
                  <a:cubicBezTo>
                    <a:pt x="243396" y="757954"/>
                    <a:pt x="248547" y="772120"/>
                    <a:pt x="248547" y="772120"/>
                  </a:cubicBezTo>
                  <a:cubicBezTo>
                    <a:pt x="248547" y="772120"/>
                    <a:pt x="252410" y="794013"/>
                    <a:pt x="276879" y="812042"/>
                  </a:cubicBezTo>
                  <a:cubicBezTo>
                    <a:pt x="301347" y="830072"/>
                    <a:pt x="316801" y="841662"/>
                    <a:pt x="330967" y="849389"/>
                  </a:cubicBezTo>
                  <a:cubicBezTo>
                    <a:pt x="345133" y="857115"/>
                    <a:pt x="372177" y="854540"/>
                    <a:pt x="381191" y="868706"/>
                  </a:cubicBezTo>
                  <a:cubicBezTo>
                    <a:pt x="390206" y="882872"/>
                    <a:pt x="401796" y="902189"/>
                    <a:pt x="409523" y="904764"/>
                  </a:cubicBezTo>
                  <a:cubicBezTo>
                    <a:pt x="410811" y="904764"/>
                    <a:pt x="412099" y="906052"/>
                    <a:pt x="413386" y="907340"/>
                  </a:cubicBezTo>
                  <a:cubicBezTo>
                    <a:pt x="418538" y="912491"/>
                    <a:pt x="422401" y="920218"/>
                    <a:pt x="424977" y="916355"/>
                  </a:cubicBezTo>
                  <a:cubicBezTo>
                    <a:pt x="427552" y="911203"/>
                    <a:pt x="437855" y="1027106"/>
                    <a:pt x="437855" y="1064453"/>
                  </a:cubicBezTo>
                  <a:cubicBezTo>
                    <a:pt x="437855" y="1101799"/>
                    <a:pt x="445582" y="1215126"/>
                    <a:pt x="445582" y="1215126"/>
                  </a:cubicBezTo>
                  <a:cubicBezTo>
                    <a:pt x="445582" y="1215126"/>
                    <a:pt x="458460" y="1274365"/>
                    <a:pt x="448157" y="1266638"/>
                  </a:cubicBezTo>
                  <a:cubicBezTo>
                    <a:pt x="437855" y="1258912"/>
                    <a:pt x="453309" y="1285956"/>
                    <a:pt x="455884" y="1297546"/>
                  </a:cubicBezTo>
                  <a:cubicBezTo>
                    <a:pt x="458460" y="1309136"/>
                    <a:pt x="461035" y="1307848"/>
                    <a:pt x="461035" y="1331029"/>
                  </a:cubicBezTo>
                  <a:cubicBezTo>
                    <a:pt x="461035" y="1354209"/>
                    <a:pt x="463611" y="1388980"/>
                    <a:pt x="463611" y="1400571"/>
                  </a:cubicBezTo>
                  <a:cubicBezTo>
                    <a:pt x="463611" y="1412161"/>
                    <a:pt x="461035" y="1467536"/>
                    <a:pt x="461035" y="1467536"/>
                  </a:cubicBezTo>
                  <a:cubicBezTo>
                    <a:pt x="461035" y="1467536"/>
                    <a:pt x="443006" y="1464961"/>
                    <a:pt x="454596" y="1485566"/>
                  </a:cubicBezTo>
                  <a:cubicBezTo>
                    <a:pt x="466187" y="1506171"/>
                    <a:pt x="488079" y="1517761"/>
                    <a:pt x="486791" y="1533215"/>
                  </a:cubicBezTo>
                  <a:cubicBezTo>
                    <a:pt x="485504" y="1548669"/>
                    <a:pt x="468762" y="1562835"/>
                    <a:pt x="480352" y="1578288"/>
                  </a:cubicBezTo>
                  <a:cubicBezTo>
                    <a:pt x="491943" y="1593742"/>
                    <a:pt x="485504" y="1614347"/>
                    <a:pt x="494518" y="1614347"/>
                  </a:cubicBezTo>
                  <a:cubicBezTo>
                    <a:pt x="503533" y="1614347"/>
                    <a:pt x="493231" y="1625937"/>
                    <a:pt x="497094" y="1645254"/>
                  </a:cubicBezTo>
                  <a:cubicBezTo>
                    <a:pt x="500957" y="1664571"/>
                    <a:pt x="506109" y="1672298"/>
                    <a:pt x="511260" y="1667147"/>
                  </a:cubicBezTo>
                  <a:cubicBezTo>
                    <a:pt x="516411" y="1661996"/>
                    <a:pt x="511260" y="1646542"/>
                    <a:pt x="509972" y="1632376"/>
                  </a:cubicBezTo>
                  <a:cubicBezTo>
                    <a:pt x="508684" y="1618210"/>
                    <a:pt x="508684" y="1604044"/>
                    <a:pt x="515123" y="1607908"/>
                  </a:cubicBezTo>
                  <a:cubicBezTo>
                    <a:pt x="521562" y="1611771"/>
                    <a:pt x="526714" y="1631088"/>
                    <a:pt x="526714" y="1636239"/>
                  </a:cubicBezTo>
                  <a:cubicBezTo>
                    <a:pt x="526714" y="1641390"/>
                    <a:pt x="529289" y="1656844"/>
                    <a:pt x="531865" y="1672298"/>
                  </a:cubicBezTo>
                  <a:cubicBezTo>
                    <a:pt x="534440" y="1687752"/>
                    <a:pt x="533153" y="1705781"/>
                    <a:pt x="533153" y="1705781"/>
                  </a:cubicBezTo>
                  <a:lnTo>
                    <a:pt x="524138" y="1719947"/>
                  </a:lnTo>
                  <a:cubicBezTo>
                    <a:pt x="524138" y="1719947"/>
                    <a:pt x="511260" y="1713508"/>
                    <a:pt x="511260" y="1722523"/>
                  </a:cubicBezTo>
                  <a:cubicBezTo>
                    <a:pt x="511260" y="1731537"/>
                    <a:pt x="506109" y="1750854"/>
                    <a:pt x="506109" y="1750854"/>
                  </a:cubicBezTo>
                  <a:cubicBezTo>
                    <a:pt x="506109" y="1750854"/>
                    <a:pt x="528001" y="1752142"/>
                    <a:pt x="535728" y="1753430"/>
                  </a:cubicBezTo>
                  <a:cubicBezTo>
                    <a:pt x="543455" y="1754718"/>
                    <a:pt x="555045" y="1752142"/>
                    <a:pt x="555045" y="1756006"/>
                  </a:cubicBezTo>
                  <a:cubicBezTo>
                    <a:pt x="555045" y="1759869"/>
                    <a:pt x="546031" y="1779186"/>
                    <a:pt x="539592" y="1779186"/>
                  </a:cubicBezTo>
                  <a:cubicBezTo>
                    <a:pt x="533153" y="1779186"/>
                    <a:pt x="524138" y="1801079"/>
                    <a:pt x="524138" y="1801079"/>
                  </a:cubicBezTo>
                  <a:cubicBezTo>
                    <a:pt x="524138" y="1801079"/>
                    <a:pt x="538304" y="1828123"/>
                    <a:pt x="544743" y="1834562"/>
                  </a:cubicBezTo>
                  <a:cubicBezTo>
                    <a:pt x="551182" y="1841001"/>
                    <a:pt x="569211" y="1860318"/>
                    <a:pt x="569211" y="1866757"/>
                  </a:cubicBezTo>
                  <a:cubicBezTo>
                    <a:pt x="569211" y="1866757"/>
                    <a:pt x="569211" y="1866757"/>
                    <a:pt x="569211" y="1866757"/>
                  </a:cubicBezTo>
                  <a:cubicBezTo>
                    <a:pt x="570499" y="1868045"/>
                    <a:pt x="571787" y="1870621"/>
                    <a:pt x="575650" y="1879635"/>
                  </a:cubicBezTo>
                  <a:cubicBezTo>
                    <a:pt x="585953" y="1902816"/>
                    <a:pt x="596255" y="1910543"/>
                    <a:pt x="596255" y="1910543"/>
                  </a:cubicBezTo>
                  <a:cubicBezTo>
                    <a:pt x="596255" y="1910543"/>
                    <a:pt x="602694" y="1907967"/>
                    <a:pt x="607846" y="1916982"/>
                  </a:cubicBezTo>
                  <a:cubicBezTo>
                    <a:pt x="612997" y="1925996"/>
                    <a:pt x="625875" y="1933723"/>
                    <a:pt x="625875" y="1933723"/>
                  </a:cubicBezTo>
                  <a:cubicBezTo>
                    <a:pt x="625875" y="1933723"/>
                    <a:pt x="627163" y="1941450"/>
                    <a:pt x="631026" y="1944025"/>
                  </a:cubicBezTo>
                  <a:cubicBezTo>
                    <a:pt x="634889" y="1946601"/>
                    <a:pt x="646480" y="1951752"/>
                    <a:pt x="646480" y="1951752"/>
                  </a:cubicBezTo>
                  <a:cubicBezTo>
                    <a:pt x="646480" y="1951752"/>
                    <a:pt x="670948" y="1974933"/>
                    <a:pt x="676099" y="1974933"/>
                  </a:cubicBezTo>
                  <a:cubicBezTo>
                    <a:pt x="681251" y="1974933"/>
                    <a:pt x="700568" y="1974933"/>
                    <a:pt x="710870" y="1980084"/>
                  </a:cubicBezTo>
                  <a:cubicBezTo>
                    <a:pt x="721173" y="1985235"/>
                    <a:pt x="739202" y="1990387"/>
                    <a:pt x="746929" y="1990387"/>
                  </a:cubicBezTo>
                  <a:cubicBezTo>
                    <a:pt x="753368" y="1990387"/>
                    <a:pt x="776548" y="1991674"/>
                    <a:pt x="784275" y="1991674"/>
                  </a:cubicBezTo>
                  <a:cubicBezTo>
                    <a:pt x="785563" y="1991674"/>
                    <a:pt x="786851" y="1991674"/>
                    <a:pt x="786851" y="1991674"/>
                  </a:cubicBezTo>
                  <a:cubicBezTo>
                    <a:pt x="786851" y="1991674"/>
                    <a:pt x="798441" y="1987811"/>
                    <a:pt x="802305" y="1987811"/>
                  </a:cubicBezTo>
                  <a:cubicBezTo>
                    <a:pt x="806168" y="1987811"/>
                    <a:pt x="816470" y="1986523"/>
                    <a:pt x="822910" y="1987811"/>
                  </a:cubicBezTo>
                  <a:cubicBezTo>
                    <a:pt x="829349" y="1989099"/>
                    <a:pt x="843514" y="1989099"/>
                    <a:pt x="843514" y="1989099"/>
                  </a:cubicBezTo>
                  <a:lnTo>
                    <a:pt x="867983" y="1980084"/>
                  </a:lnTo>
                  <a:cubicBezTo>
                    <a:pt x="861544" y="1978796"/>
                    <a:pt x="795865" y="1983948"/>
                    <a:pt x="762383" y="1940162"/>
                  </a:cubicBezTo>
                  <a:cubicBezTo>
                    <a:pt x="728899" y="1896377"/>
                    <a:pt x="746929" y="1910543"/>
                    <a:pt x="725036" y="1889938"/>
                  </a:cubicBezTo>
                  <a:cubicBezTo>
                    <a:pt x="703143" y="1869333"/>
                    <a:pt x="688977" y="1856455"/>
                    <a:pt x="705719" y="1853879"/>
                  </a:cubicBezTo>
                  <a:cubicBezTo>
                    <a:pt x="722460" y="1851303"/>
                    <a:pt x="721173" y="1857742"/>
                    <a:pt x="723748" y="1835850"/>
                  </a:cubicBezTo>
                  <a:cubicBezTo>
                    <a:pt x="726324" y="1813957"/>
                    <a:pt x="723748" y="1807518"/>
                    <a:pt x="734051" y="1804942"/>
                  </a:cubicBezTo>
                  <a:cubicBezTo>
                    <a:pt x="744353" y="1802367"/>
                    <a:pt x="746929" y="1815245"/>
                    <a:pt x="746929" y="1785625"/>
                  </a:cubicBezTo>
                  <a:cubicBezTo>
                    <a:pt x="746929" y="1756006"/>
                    <a:pt x="736626" y="1757293"/>
                    <a:pt x="722460" y="1757293"/>
                  </a:cubicBezTo>
                  <a:cubicBezTo>
                    <a:pt x="708294" y="1757293"/>
                    <a:pt x="695416" y="1753430"/>
                    <a:pt x="688977" y="1735401"/>
                  </a:cubicBezTo>
                  <a:cubicBezTo>
                    <a:pt x="682538" y="1717371"/>
                    <a:pt x="686402" y="1700630"/>
                    <a:pt x="704431" y="1698054"/>
                  </a:cubicBezTo>
                  <a:cubicBezTo>
                    <a:pt x="722460" y="1695479"/>
                    <a:pt x="726324" y="1680025"/>
                    <a:pt x="726324" y="1673586"/>
                  </a:cubicBezTo>
                  <a:cubicBezTo>
                    <a:pt x="726324" y="1667147"/>
                    <a:pt x="709582" y="1664571"/>
                    <a:pt x="726324" y="1650405"/>
                  </a:cubicBezTo>
                  <a:cubicBezTo>
                    <a:pt x="743065" y="1636239"/>
                    <a:pt x="757231" y="1633664"/>
                    <a:pt x="743065" y="1625937"/>
                  </a:cubicBezTo>
                  <a:cubicBezTo>
                    <a:pt x="728899" y="1618210"/>
                    <a:pt x="705719" y="1619498"/>
                    <a:pt x="704431" y="1609195"/>
                  </a:cubicBezTo>
                  <a:cubicBezTo>
                    <a:pt x="703143" y="1598893"/>
                    <a:pt x="669660" y="1575713"/>
                    <a:pt x="700568" y="1577000"/>
                  </a:cubicBezTo>
                  <a:cubicBezTo>
                    <a:pt x="731475" y="1578288"/>
                    <a:pt x="743065" y="1593742"/>
                    <a:pt x="752080" y="1582152"/>
                  </a:cubicBezTo>
                  <a:cubicBezTo>
                    <a:pt x="761095" y="1570561"/>
                    <a:pt x="767534" y="1569274"/>
                    <a:pt x="758519" y="1555108"/>
                  </a:cubicBezTo>
                  <a:cubicBezTo>
                    <a:pt x="749504" y="1540942"/>
                    <a:pt x="728899" y="1519049"/>
                    <a:pt x="741778" y="1519049"/>
                  </a:cubicBezTo>
                  <a:cubicBezTo>
                    <a:pt x="754656" y="1519049"/>
                    <a:pt x="817758" y="1528064"/>
                    <a:pt x="835788" y="1507459"/>
                  </a:cubicBezTo>
                  <a:cubicBezTo>
                    <a:pt x="853817" y="1486854"/>
                    <a:pt x="856392" y="1476551"/>
                    <a:pt x="856392" y="1461097"/>
                  </a:cubicBezTo>
                  <a:cubicBezTo>
                    <a:pt x="856392" y="1445644"/>
                    <a:pt x="848666" y="1449507"/>
                    <a:pt x="838363" y="1434054"/>
                  </a:cubicBezTo>
                  <a:cubicBezTo>
                    <a:pt x="828061" y="1418600"/>
                    <a:pt x="860256" y="1416024"/>
                    <a:pt x="839651" y="1407010"/>
                  </a:cubicBezTo>
                  <a:cubicBezTo>
                    <a:pt x="819046" y="1397995"/>
                    <a:pt x="801017" y="1397995"/>
                    <a:pt x="799729" y="1387693"/>
                  </a:cubicBezTo>
                  <a:cubicBezTo>
                    <a:pt x="799729" y="1383829"/>
                    <a:pt x="799729" y="1382541"/>
                    <a:pt x="802305" y="1382541"/>
                  </a:cubicBezTo>
                  <a:cubicBezTo>
                    <a:pt x="807456" y="1381253"/>
                    <a:pt x="817758" y="1385117"/>
                    <a:pt x="834500" y="1387693"/>
                  </a:cubicBezTo>
                  <a:cubicBezTo>
                    <a:pt x="860256" y="1391556"/>
                    <a:pt x="862831" y="1408298"/>
                    <a:pt x="886012" y="1400571"/>
                  </a:cubicBezTo>
                  <a:cubicBezTo>
                    <a:pt x="909193" y="1392844"/>
                    <a:pt x="922071" y="1394132"/>
                    <a:pt x="931085" y="1381253"/>
                  </a:cubicBezTo>
                  <a:cubicBezTo>
                    <a:pt x="931085" y="1381253"/>
                    <a:pt x="931085" y="1379966"/>
                    <a:pt x="932373" y="1379966"/>
                  </a:cubicBezTo>
                  <a:cubicBezTo>
                    <a:pt x="941388" y="1365800"/>
                    <a:pt x="949115" y="1327165"/>
                    <a:pt x="950402" y="1310424"/>
                  </a:cubicBezTo>
                  <a:cubicBezTo>
                    <a:pt x="952978" y="1292395"/>
                    <a:pt x="964568" y="1270502"/>
                    <a:pt x="964568" y="1270502"/>
                  </a:cubicBezTo>
                  <a:cubicBezTo>
                    <a:pt x="964568" y="1270502"/>
                    <a:pt x="974871" y="1276941"/>
                    <a:pt x="968432" y="1292395"/>
                  </a:cubicBezTo>
                  <a:cubicBezTo>
                    <a:pt x="961993" y="1307848"/>
                    <a:pt x="973583" y="1294970"/>
                    <a:pt x="983886" y="1270502"/>
                  </a:cubicBezTo>
                  <a:cubicBezTo>
                    <a:pt x="994188" y="1246034"/>
                    <a:pt x="991612" y="1238307"/>
                    <a:pt x="1009642" y="1224141"/>
                  </a:cubicBezTo>
                  <a:cubicBezTo>
                    <a:pt x="1027671" y="1209975"/>
                    <a:pt x="1030247" y="1206112"/>
                    <a:pt x="1019944" y="1186794"/>
                  </a:cubicBezTo>
                  <a:cubicBezTo>
                    <a:pt x="1009642" y="1167477"/>
                    <a:pt x="990325" y="1149448"/>
                    <a:pt x="1004490" y="1135282"/>
                  </a:cubicBezTo>
                  <a:cubicBezTo>
                    <a:pt x="1018656" y="1121116"/>
                    <a:pt x="1041837" y="1094072"/>
                    <a:pt x="1052139" y="1085058"/>
                  </a:cubicBezTo>
                  <a:cubicBezTo>
                    <a:pt x="1062442" y="1076043"/>
                    <a:pt x="1097213" y="1046423"/>
                    <a:pt x="1113954" y="1048999"/>
                  </a:cubicBezTo>
                  <a:cubicBezTo>
                    <a:pt x="1130696" y="1051575"/>
                    <a:pt x="1168042" y="1052862"/>
                    <a:pt x="1169330" y="1048999"/>
                  </a:cubicBezTo>
                  <a:cubicBezTo>
                    <a:pt x="1170618" y="1045135"/>
                    <a:pt x="1159027" y="1029682"/>
                    <a:pt x="1175769" y="1029682"/>
                  </a:cubicBezTo>
                  <a:cubicBezTo>
                    <a:pt x="1192510" y="1029682"/>
                    <a:pt x="1193798" y="1020667"/>
                    <a:pt x="1193798" y="1020667"/>
                  </a:cubicBezTo>
                  <a:lnTo>
                    <a:pt x="1200237" y="985896"/>
                  </a:lnTo>
                  <a:cubicBezTo>
                    <a:pt x="1200237" y="985896"/>
                    <a:pt x="1214403" y="964004"/>
                    <a:pt x="1214403" y="953701"/>
                  </a:cubicBezTo>
                  <a:cubicBezTo>
                    <a:pt x="1214403" y="943399"/>
                    <a:pt x="1215691" y="933096"/>
                    <a:pt x="1215691" y="918930"/>
                  </a:cubicBezTo>
                  <a:cubicBezTo>
                    <a:pt x="1215691" y="904764"/>
                    <a:pt x="1225994" y="907340"/>
                    <a:pt x="1227281" y="888023"/>
                  </a:cubicBezTo>
                  <a:cubicBezTo>
                    <a:pt x="1228569" y="868706"/>
                    <a:pt x="1229857" y="791437"/>
                    <a:pt x="1229857" y="763106"/>
                  </a:cubicBezTo>
                  <a:cubicBezTo>
                    <a:pt x="1229857" y="734774"/>
                    <a:pt x="1242735" y="751515"/>
                    <a:pt x="1246598" y="757954"/>
                  </a:cubicBezTo>
                  <a:cubicBezTo>
                    <a:pt x="1250462" y="764393"/>
                    <a:pt x="1245311" y="754091"/>
                    <a:pt x="1255613" y="734774"/>
                  </a:cubicBezTo>
                  <a:cubicBezTo>
                    <a:pt x="1265916" y="715457"/>
                    <a:pt x="1262052" y="710305"/>
                    <a:pt x="1267203" y="701291"/>
                  </a:cubicBezTo>
                  <a:cubicBezTo>
                    <a:pt x="1272355" y="692276"/>
                    <a:pt x="1281369" y="687125"/>
                    <a:pt x="1296823" y="674247"/>
                  </a:cubicBezTo>
                  <a:cubicBezTo>
                    <a:pt x="1312277" y="661369"/>
                    <a:pt x="1326442" y="645915"/>
                    <a:pt x="1326442" y="615008"/>
                  </a:cubicBezTo>
                  <a:cubicBezTo>
                    <a:pt x="1326442" y="584100"/>
                    <a:pt x="1323867" y="568646"/>
                    <a:pt x="1317428" y="550617"/>
                  </a:cubicBezTo>
                  <a:cubicBezTo>
                    <a:pt x="1309701" y="532588"/>
                    <a:pt x="1329018" y="518422"/>
                    <a:pt x="1309701" y="518422"/>
                  </a:cubicBezTo>
                  <a:close/>
                </a:path>
              </a:pathLst>
            </a:custGeom>
            <a:grpFill/>
            <a:ln w="1286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2" name="Freeform: Shape 51">
              <a:extLst>
                <a:ext uri="{FF2B5EF4-FFF2-40B4-BE49-F238E27FC236}">
                  <a16:creationId xmlns:a16="http://schemas.microsoft.com/office/drawing/2014/main" id="{5CD2EBD3-F7BD-4F4B-B2D3-B6E0FCCD4F67}"/>
                </a:ext>
              </a:extLst>
            </p:cNvPr>
            <p:cNvSpPr/>
            <p:nvPr/>
          </p:nvSpPr>
          <p:spPr>
            <a:xfrm>
              <a:off x="3963486" y="5793862"/>
              <a:ext cx="46886" cy="31258"/>
            </a:xfrm>
            <a:custGeom>
              <a:avLst/>
              <a:gdLst>
                <a:gd name="connsiteX0" fmla="*/ 34771 w 38634"/>
                <a:gd name="connsiteY0" fmla="*/ 2576 h 25756"/>
                <a:gd name="connsiteX1" fmla="*/ 30907 w 38634"/>
                <a:gd name="connsiteY1" fmla="*/ 1288 h 25756"/>
                <a:gd name="connsiteX2" fmla="*/ 29619 w 38634"/>
                <a:gd name="connsiteY2" fmla="*/ 2576 h 25756"/>
                <a:gd name="connsiteX3" fmla="*/ 29619 w 38634"/>
                <a:gd name="connsiteY3" fmla="*/ 5151 h 25756"/>
                <a:gd name="connsiteX4" fmla="*/ 28332 w 38634"/>
                <a:gd name="connsiteY4" fmla="*/ 6439 h 25756"/>
                <a:gd name="connsiteX5" fmla="*/ 25756 w 38634"/>
                <a:gd name="connsiteY5" fmla="*/ 6439 h 25756"/>
                <a:gd name="connsiteX6" fmla="*/ 25756 w 38634"/>
                <a:gd name="connsiteY6" fmla="*/ 3864 h 25756"/>
                <a:gd name="connsiteX7" fmla="*/ 23180 w 38634"/>
                <a:gd name="connsiteY7" fmla="*/ 3864 h 25756"/>
                <a:gd name="connsiteX8" fmla="*/ 23180 w 38634"/>
                <a:gd name="connsiteY8" fmla="*/ 0 h 25756"/>
                <a:gd name="connsiteX9" fmla="*/ 15454 w 38634"/>
                <a:gd name="connsiteY9" fmla="*/ 0 h 25756"/>
                <a:gd name="connsiteX10" fmla="*/ 15454 w 38634"/>
                <a:gd name="connsiteY10" fmla="*/ 3864 h 25756"/>
                <a:gd name="connsiteX11" fmla="*/ 12878 w 38634"/>
                <a:gd name="connsiteY11" fmla="*/ 3864 h 25756"/>
                <a:gd name="connsiteX12" fmla="*/ 12878 w 38634"/>
                <a:gd name="connsiteY12" fmla="*/ 9015 h 25756"/>
                <a:gd name="connsiteX13" fmla="*/ 15454 w 38634"/>
                <a:gd name="connsiteY13" fmla="*/ 10303 h 25756"/>
                <a:gd name="connsiteX14" fmla="*/ 15454 w 38634"/>
                <a:gd name="connsiteY14" fmla="*/ 14166 h 25756"/>
                <a:gd name="connsiteX15" fmla="*/ 15454 w 38634"/>
                <a:gd name="connsiteY15" fmla="*/ 16742 h 25756"/>
                <a:gd name="connsiteX16" fmla="*/ 12878 w 38634"/>
                <a:gd name="connsiteY16" fmla="*/ 16742 h 25756"/>
                <a:gd name="connsiteX17" fmla="*/ 11590 w 38634"/>
                <a:gd name="connsiteY17" fmla="*/ 15454 h 25756"/>
                <a:gd name="connsiteX18" fmla="*/ 9015 w 38634"/>
                <a:gd name="connsiteY18" fmla="*/ 15454 h 25756"/>
                <a:gd name="connsiteX19" fmla="*/ 7727 w 38634"/>
                <a:gd name="connsiteY19" fmla="*/ 18029 h 25756"/>
                <a:gd name="connsiteX20" fmla="*/ 6439 w 38634"/>
                <a:gd name="connsiteY20" fmla="*/ 20605 h 25756"/>
                <a:gd name="connsiteX21" fmla="*/ 5151 w 38634"/>
                <a:gd name="connsiteY21" fmla="*/ 21893 h 25756"/>
                <a:gd name="connsiteX22" fmla="*/ 3863 w 38634"/>
                <a:gd name="connsiteY22" fmla="*/ 23181 h 25756"/>
                <a:gd name="connsiteX23" fmla="*/ 1288 w 38634"/>
                <a:gd name="connsiteY23" fmla="*/ 24468 h 25756"/>
                <a:gd name="connsiteX24" fmla="*/ 0 w 38634"/>
                <a:gd name="connsiteY24" fmla="*/ 27044 h 25756"/>
                <a:gd name="connsiteX25" fmla="*/ 2576 w 38634"/>
                <a:gd name="connsiteY25" fmla="*/ 28332 h 25756"/>
                <a:gd name="connsiteX26" fmla="*/ 5151 w 38634"/>
                <a:gd name="connsiteY26" fmla="*/ 32195 h 25756"/>
                <a:gd name="connsiteX27" fmla="*/ 7727 w 38634"/>
                <a:gd name="connsiteY27" fmla="*/ 36059 h 25756"/>
                <a:gd name="connsiteX28" fmla="*/ 10302 w 38634"/>
                <a:gd name="connsiteY28" fmla="*/ 36059 h 25756"/>
                <a:gd name="connsiteX29" fmla="*/ 10302 w 38634"/>
                <a:gd name="connsiteY29" fmla="*/ 32195 h 25756"/>
                <a:gd name="connsiteX30" fmla="*/ 9015 w 38634"/>
                <a:gd name="connsiteY30" fmla="*/ 32195 h 25756"/>
                <a:gd name="connsiteX31" fmla="*/ 7727 w 38634"/>
                <a:gd name="connsiteY31" fmla="*/ 30907 h 25756"/>
                <a:gd name="connsiteX32" fmla="*/ 10302 w 38634"/>
                <a:gd name="connsiteY32" fmla="*/ 29620 h 25756"/>
                <a:gd name="connsiteX33" fmla="*/ 12878 w 38634"/>
                <a:gd name="connsiteY33" fmla="*/ 30907 h 25756"/>
                <a:gd name="connsiteX34" fmla="*/ 14166 w 38634"/>
                <a:gd name="connsiteY34" fmla="*/ 29620 h 25756"/>
                <a:gd name="connsiteX35" fmla="*/ 14166 w 38634"/>
                <a:gd name="connsiteY35" fmla="*/ 27044 h 25756"/>
                <a:gd name="connsiteX36" fmla="*/ 14166 w 38634"/>
                <a:gd name="connsiteY36" fmla="*/ 24468 h 25756"/>
                <a:gd name="connsiteX37" fmla="*/ 18029 w 38634"/>
                <a:gd name="connsiteY37" fmla="*/ 24468 h 25756"/>
                <a:gd name="connsiteX38" fmla="*/ 19317 w 38634"/>
                <a:gd name="connsiteY38" fmla="*/ 23181 h 25756"/>
                <a:gd name="connsiteX39" fmla="*/ 19317 w 38634"/>
                <a:gd name="connsiteY39" fmla="*/ 20605 h 25756"/>
                <a:gd name="connsiteX40" fmla="*/ 24468 w 38634"/>
                <a:gd name="connsiteY40" fmla="*/ 21893 h 25756"/>
                <a:gd name="connsiteX41" fmla="*/ 28332 w 38634"/>
                <a:gd name="connsiteY41" fmla="*/ 21893 h 25756"/>
                <a:gd name="connsiteX42" fmla="*/ 32195 w 38634"/>
                <a:gd name="connsiteY42" fmla="*/ 19317 h 25756"/>
                <a:gd name="connsiteX43" fmla="*/ 34771 w 38634"/>
                <a:gd name="connsiteY43" fmla="*/ 18029 h 25756"/>
                <a:gd name="connsiteX44" fmla="*/ 37346 w 38634"/>
                <a:gd name="connsiteY44" fmla="*/ 16742 h 25756"/>
                <a:gd name="connsiteX45" fmla="*/ 38634 w 38634"/>
                <a:gd name="connsiteY45" fmla="*/ 14166 h 25756"/>
                <a:gd name="connsiteX46" fmla="*/ 38634 w 38634"/>
                <a:gd name="connsiteY46" fmla="*/ 11590 h 25756"/>
                <a:gd name="connsiteX47" fmla="*/ 36058 w 38634"/>
                <a:gd name="connsiteY47" fmla="*/ 11590 h 25756"/>
                <a:gd name="connsiteX48" fmla="*/ 36058 w 38634"/>
                <a:gd name="connsiteY48" fmla="*/ 10303 h 25756"/>
                <a:gd name="connsiteX49" fmla="*/ 39922 w 38634"/>
                <a:gd name="connsiteY49" fmla="*/ 10303 h 25756"/>
                <a:gd name="connsiteX50" fmla="*/ 39922 w 38634"/>
                <a:gd name="connsiteY50" fmla="*/ 7727 h 25756"/>
                <a:gd name="connsiteX51" fmla="*/ 39922 w 38634"/>
                <a:gd name="connsiteY51" fmla="*/ 6439 h 25756"/>
                <a:gd name="connsiteX52" fmla="*/ 34771 w 38634"/>
                <a:gd name="connsiteY52" fmla="*/ 6439 h 25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38634" h="25756">
                  <a:moveTo>
                    <a:pt x="34771" y="2576"/>
                  </a:moveTo>
                  <a:lnTo>
                    <a:pt x="30907" y="1288"/>
                  </a:lnTo>
                  <a:lnTo>
                    <a:pt x="29619" y="2576"/>
                  </a:lnTo>
                  <a:cubicBezTo>
                    <a:pt x="29619" y="2576"/>
                    <a:pt x="29619" y="5151"/>
                    <a:pt x="29619" y="5151"/>
                  </a:cubicBezTo>
                  <a:cubicBezTo>
                    <a:pt x="29619" y="5151"/>
                    <a:pt x="28332" y="6439"/>
                    <a:pt x="28332" y="6439"/>
                  </a:cubicBezTo>
                  <a:lnTo>
                    <a:pt x="25756" y="6439"/>
                  </a:lnTo>
                  <a:lnTo>
                    <a:pt x="25756" y="3864"/>
                  </a:lnTo>
                  <a:lnTo>
                    <a:pt x="23180" y="3864"/>
                  </a:lnTo>
                  <a:lnTo>
                    <a:pt x="23180" y="0"/>
                  </a:lnTo>
                  <a:lnTo>
                    <a:pt x="15454" y="0"/>
                  </a:lnTo>
                  <a:lnTo>
                    <a:pt x="15454" y="3864"/>
                  </a:lnTo>
                  <a:lnTo>
                    <a:pt x="12878" y="3864"/>
                  </a:lnTo>
                  <a:lnTo>
                    <a:pt x="12878" y="9015"/>
                  </a:lnTo>
                  <a:lnTo>
                    <a:pt x="15454" y="10303"/>
                  </a:lnTo>
                  <a:lnTo>
                    <a:pt x="15454" y="14166"/>
                  </a:lnTo>
                  <a:lnTo>
                    <a:pt x="15454" y="16742"/>
                  </a:lnTo>
                  <a:lnTo>
                    <a:pt x="12878" y="16742"/>
                  </a:lnTo>
                  <a:lnTo>
                    <a:pt x="11590" y="15454"/>
                  </a:lnTo>
                  <a:lnTo>
                    <a:pt x="9015" y="15454"/>
                  </a:lnTo>
                  <a:lnTo>
                    <a:pt x="7727" y="18029"/>
                  </a:lnTo>
                  <a:lnTo>
                    <a:pt x="6439" y="20605"/>
                  </a:lnTo>
                  <a:cubicBezTo>
                    <a:pt x="6439" y="20605"/>
                    <a:pt x="5151" y="21893"/>
                    <a:pt x="5151" y="21893"/>
                  </a:cubicBezTo>
                  <a:cubicBezTo>
                    <a:pt x="5151" y="21893"/>
                    <a:pt x="3863" y="23181"/>
                    <a:pt x="3863" y="23181"/>
                  </a:cubicBezTo>
                  <a:lnTo>
                    <a:pt x="1288" y="24468"/>
                  </a:lnTo>
                  <a:cubicBezTo>
                    <a:pt x="1288" y="24468"/>
                    <a:pt x="0" y="27044"/>
                    <a:pt x="0" y="27044"/>
                  </a:cubicBezTo>
                  <a:cubicBezTo>
                    <a:pt x="0" y="27044"/>
                    <a:pt x="2576" y="28332"/>
                    <a:pt x="2576" y="28332"/>
                  </a:cubicBezTo>
                  <a:cubicBezTo>
                    <a:pt x="2576" y="28332"/>
                    <a:pt x="5151" y="32195"/>
                    <a:pt x="5151" y="32195"/>
                  </a:cubicBezTo>
                  <a:cubicBezTo>
                    <a:pt x="5151" y="32195"/>
                    <a:pt x="6439" y="34771"/>
                    <a:pt x="7727" y="36059"/>
                  </a:cubicBezTo>
                  <a:cubicBezTo>
                    <a:pt x="9015" y="36059"/>
                    <a:pt x="10302" y="36059"/>
                    <a:pt x="10302" y="36059"/>
                  </a:cubicBezTo>
                  <a:lnTo>
                    <a:pt x="10302" y="32195"/>
                  </a:lnTo>
                  <a:lnTo>
                    <a:pt x="9015" y="32195"/>
                  </a:lnTo>
                  <a:lnTo>
                    <a:pt x="7727" y="30907"/>
                  </a:lnTo>
                  <a:lnTo>
                    <a:pt x="10302" y="29620"/>
                  </a:lnTo>
                  <a:lnTo>
                    <a:pt x="12878" y="30907"/>
                  </a:lnTo>
                  <a:lnTo>
                    <a:pt x="14166" y="29620"/>
                  </a:lnTo>
                  <a:lnTo>
                    <a:pt x="14166" y="27044"/>
                  </a:lnTo>
                  <a:lnTo>
                    <a:pt x="14166" y="24468"/>
                  </a:lnTo>
                  <a:cubicBezTo>
                    <a:pt x="14166" y="24468"/>
                    <a:pt x="18029" y="24468"/>
                    <a:pt x="18029" y="24468"/>
                  </a:cubicBezTo>
                  <a:cubicBezTo>
                    <a:pt x="18029" y="24468"/>
                    <a:pt x="19317" y="23181"/>
                    <a:pt x="19317" y="23181"/>
                  </a:cubicBezTo>
                  <a:lnTo>
                    <a:pt x="19317" y="20605"/>
                  </a:lnTo>
                  <a:cubicBezTo>
                    <a:pt x="19317" y="20605"/>
                    <a:pt x="23180" y="21893"/>
                    <a:pt x="24468" y="21893"/>
                  </a:cubicBezTo>
                  <a:cubicBezTo>
                    <a:pt x="25756" y="21893"/>
                    <a:pt x="27044" y="21893"/>
                    <a:pt x="28332" y="21893"/>
                  </a:cubicBezTo>
                  <a:cubicBezTo>
                    <a:pt x="29619" y="21893"/>
                    <a:pt x="30907" y="19317"/>
                    <a:pt x="32195" y="19317"/>
                  </a:cubicBezTo>
                  <a:cubicBezTo>
                    <a:pt x="33483" y="19317"/>
                    <a:pt x="33483" y="18029"/>
                    <a:pt x="34771" y="18029"/>
                  </a:cubicBezTo>
                  <a:cubicBezTo>
                    <a:pt x="36058" y="18029"/>
                    <a:pt x="37346" y="16742"/>
                    <a:pt x="37346" y="16742"/>
                  </a:cubicBezTo>
                  <a:lnTo>
                    <a:pt x="38634" y="14166"/>
                  </a:lnTo>
                  <a:lnTo>
                    <a:pt x="38634" y="11590"/>
                  </a:lnTo>
                  <a:lnTo>
                    <a:pt x="36058" y="11590"/>
                  </a:lnTo>
                  <a:lnTo>
                    <a:pt x="36058" y="10303"/>
                  </a:lnTo>
                  <a:lnTo>
                    <a:pt x="39922" y="10303"/>
                  </a:lnTo>
                  <a:lnTo>
                    <a:pt x="39922" y="7727"/>
                  </a:lnTo>
                  <a:lnTo>
                    <a:pt x="39922" y="6439"/>
                  </a:lnTo>
                  <a:lnTo>
                    <a:pt x="34771" y="6439"/>
                  </a:lnTo>
                  <a:close/>
                </a:path>
              </a:pathLst>
            </a:custGeom>
            <a:grpFill/>
            <a:ln w="1286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grpSp>
      <p:sp>
        <p:nvSpPr>
          <p:cNvPr id="53" name="Freeform: Shape 52">
            <a:extLst>
              <a:ext uri="{FF2B5EF4-FFF2-40B4-BE49-F238E27FC236}">
                <a16:creationId xmlns:a16="http://schemas.microsoft.com/office/drawing/2014/main" id="{2E635E72-785A-45DF-919A-03162B7B5106}"/>
              </a:ext>
            </a:extLst>
          </p:cNvPr>
          <p:cNvSpPr/>
          <p:nvPr/>
        </p:nvSpPr>
        <p:spPr>
          <a:xfrm>
            <a:off x="4045282" y="5851501"/>
            <a:ext cx="15629" cy="15629"/>
          </a:xfrm>
          <a:custGeom>
            <a:avLst/>
            <a:gdLst>
              <a:gd name="connsiteX0" fmla="*/ 5151 w 0"/>
              <a:gd name="connsiteY0" fmla="*/ 2575 h 0"/>
              <a:gd name="connsiteX1" fmla="*/ 5151 w 0"/>
              <a:gd name="connsiteY1" fmla="*/ 2575 h 0"/>
              <a:gd name="connsiteX2" fmla="*/ 3863 w 0"/>
              <a:gd name="connsiteY2" fmla="*/ 1287 h 0"/>
              <a:gd name="connsiteX3" fmla="*/ 3863 w 0"/>
              <a:gd name="connsiteY3" fmla="*/ 1287 h 0"/>
              <a:gd name="connsiteX4" fmla="*/ 3863 w 0"/>
              <a:gd name="connsiteY4" fmla="*/ 0 h 0"/>
              <a:gd name="connsiteX5" fmla="*/ 2576 w 0"/>
              <a:gd name="connsiteY5" fmla="*/ 0 h 0"/>
              <a:gd name="connsiteX6" fmla="*/ 1288 w 0"/>
              <a:gd name="connsiteY6" fmla="*/ 0 h 0"/>
              <a:gd name="connsiteX7" fmla="*/ 1288 w 0"/>
              <a:gd name="connsiteY7" fmla="*/ 2575 h 0"/>
              <a:gd name="connsiteX8" fmla="*/ 0 w 0"/>
              <a:gd name="connsiteY8" fmla="*/ 2575 h 0"/>
              <a:gd name="connsiteX9" fmla="*/ 0 w 0"/>
              <a:gd name="connsiteY9" fmla="*/ 3863 h 0"/>
              <a:gd name="connsiteX10" fmla="*/ 1288 w 0"/>
              <a:gd name="connsiteY10" fmla="*/ 5151 h 0"/>
              <a:gd name="connsiteX11" fmla="*/ 2576 w 0"/>
              <a:gd name="connsiteY11" fmla="*/ 5151 h 0"/>
              <a:gd name="connsiteX12" fmla="*/ 5151 w 0"/>
              <a:gd name="connsiteY12" fmla="*/ 5151 h 0"/>
              <a:gd name="connsiteX13" fmla="*/ 5151 w 0"/>
              <a:gd name="connsiteY13" fmla="*/ 2575 h 0"/>
              <a:gd name="connsiteX14" fmla="*/ 5151 w 0"/>
              <a:gd name="connsiteY14" fmla="*/ 2575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a:moveTo>
                  <a:pt x="5151" y="2575"/>
                </a:moveTo>
                <a:lnTo>
                  <a:pt x="5151" y="2575"/>
                </a:lnTo>
                <a:lnTo>
                  <a:pt x="3863" y="1287"/>
                </a:lnTo>
                <a:lnTo>
                  <a:pt x="3863" y="1287"/>
                </a:lnTo>
                <a:lnTo>
                  <a:pt x="3863" y="0"/>
                </a:lnTo>
                <a:lnTo>
                  <a:pt x="2576" y="0"/>
                </a:lnTo>
                <a:lnTo>
                  <a:pt x="1288" y="0"/>
                </a:lnTo>
                <a:cubicBezTo>
                  <a:pt x="1288" y="0"/>
                  <a:pt x="1288" y="1287"/>
                  <a:pt x="1288" y="2575"/>
                </a:cubicBezTo>
                <a:cubicBezTo>
                  <a:pt x="1288" y="2575"/>
                  <a:pt x="1288" y="2575"/>
                  <a:pt x="0" y="2575"/>
                </a:cubicBezTo>
                <a:cubicBezTo>
                  <a:pt x="0" y="2575"/>
                  <a:pt x="0" y="3863"/>
                  <a:pt x="0" y="3863"/>
                </a:cubicBezTo>
                <a:lnTo>
                  <a:pt x="1288" y="5151"/>
                </a:lnTo>
                <a:lnTo>
                  <a:pt x="2576" y="5151"/>
                </a:lnTo>
                <a:cubicBezTo>
                  <a:pt x="2576" y="5151"/>
                  <a:pt x="5151" y="5151"/>
                  <a:pt x="5151" y="5151"/>
                </a:cubicBezTo>
                <a:cubicBezTo>
                  <a:pt x="3863" y="3863"/>
                  <a:pt x="5151" y="3863"/>
                  <a:pt x="5151" y="2575"/>
                </a:cubicBezTo>
                <a:lnTo>
                  <a:pt x="5151" y="2575"/>
                </a:lnTo>
                <a:close/>
              </a:path>
            </a:pathLst>
          </a:custGeom>
          <a:solidFill>
            <a:schemeClr val="tx1">
              <a:lumMod val="85000"/>
              <a:lumOff val="15000"/>
            </a:schemeClr>
          </a:solidFill>
          <a:ln w="1286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4" name="Freeform: Shape 53">
            <a:extLst>
              <a:ext uri="{FF2B5EF4-FFF2-40B4-BE49-F238E27FC236}">
                <a16:creationId xmlns:a16="http://schemas.microsoft.com/office/drawing/2014/main" id="{ECBD90B3-45A8-43D7-A0DA-D45EE4879DFC}"/>
              </a:ext>
            </a:extLst>
          </p:cNvPr>
          <p:cNvSpPr/>
          <p:nvPr/>
        </p:nvSpPr>
        <p:spPr>
          <a:xfrm>
            <a:off x="4065600" y="5831184"/>
            <a:ext cx="15629" cy="15629"/>
          </a:xfrm>
          <a:custGeom>
            <a:avLst/>
            <a:gdLst>
              <a:gd name="connsiteX0" fmla="*/ 2576 w 0"/>
              <a:gd name="connsiteY0" fmla="*/ 1288 h 0"/>
              <a:gd name="connsiteX1" fmla="*/ 2576 w 0"/>
              <a:gd name="connsiteY1" fmla="*/ 1288 h 0"/>
              <a:gd name="connsiteX2" fmla="*/ 2576 w 0"/>
              <a:gd name="connsiteY2" fmla="*/ 0 h 0"/>
              <a:gd name="connsiteX3" fmla="*/ 0 w 0"/>
              <a:gd name="connsiteY3" fmla="*/ 0 h 0"/>
              <a:gd name="connsiteX4" fmla="*/ 0 w 0"/>
              <a:gd name="connsiteY4" fmla="*/ 1288 h 0"/>
              <a:gd name="connsiteX5" fmla="*/ 1288 w 0"/>
              <a:gd name="connsiteY5" fmla="*/ 2576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a:moveTo>
                  <a:pt x="2576" y="1288"/>
                </a:moveTo>
                <a:lnTo>
                  <a:pt x="2576" y="1288"/>
                </a:lnTo>
                <a:lnTo>
                  <a:pt x="2576" y="0"/>
                </a:lnTo>
                <a:lnTo>
                  <a:pt x="0" y="0"/>
                </a:lnTo>
                <a:lnTo>
                  <a:pt x="0" y="1288"/>
                </a:lnTo>
                <a:lnTo>
                  <a:pt x="1288" y="2576"/>
                </a:lnTo>
                <a:close/>
              </a:path>
            </a:pathLst>
          </a:custGeom>
          <a:solidFill>
            <a:schemeClr val="tx1">
              <a:lumMod val="85000"/>
              <a:lumOff val="15000"/>
            </a:schemeClr>
          </a:solidFill>
          <a:ln w="1286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5" name="Freeform: Shape 54">
            <a:extLst>
              <a:ext uri="{FF2B5EF4-FFF2-40B4-BE49-F238E27FC236}">
                <a16:creationId xmlns:a16="http://schemas.microsoft.com/office/drawing/2014/main" id="{82C9FAA7-8E63-4311-AB8D-825AD6E7F316}"/>
              </a:ext>
            </a:extLst>
          </p:cNvPr>
          <p:cNvSpPr/>
          <p:nvPr/>
        </p:nvSpPr>
        <p:spPr>
          <a:xfrm>
            <a:off x="4076539" y="5826495"/>
            <a:ext cx="15629" cy="15629"/>
          </a:xfrm>
          <a:custGeom>
            <a:avLst/>
            <a:gdLst>
              <a:gd name="connsiteX0" fmla="*/ 3863 w 0"/>
              <a:gd name="connsiteY0" fmla="*/ 3863 h 0"/>
              <a:gd name="connsiteX1" fmla="*/ 5151 w 0"/>
              <a:gd name="connsiteY1" fmla="*/ 2575 h 0"/>
              <a:gd name="connsiteX2" fmla="*/ 3863 w 0"/>
              <a:gd name="connsiteY2" fmla="*/ 1288 h 0"/>
              <a:gd name="connsiteX3" fmla="*/ 2576 w 0"/>
              <a:gd name="connsiteY3" fmla="*/ 1288 h 0"/>
              <a:gd name="connsiteX4" fmla="*/ 1288 w 0"/>
              <a:gd name="connsiteY4" fmla="*/ 0 h 0"/>
              <a:gd name="connsiteX5" fmla="*/ 0 w 0"/>
              <a:gd name="connsiteY5" fmla="*/ 0 h 0"/>
              <a:gd name="connsiteX6" fmla="*/ 0 w 0"/>
              <a:gd name="connsiteY6" fmla="*/ 1288 h 0"/>
              <a:gd name="connsiteX7" fmla="*/ 0 w 0"/>
              <a:gd name="connsiteY7" fmla="*/ 2575 h 0"/>
              <a:gd name="connsiteX8" fmla="*/ 3863 w 0"/>
              <a:gd name="connsiteY8" fmla="*/ 3863 h 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a:moveTo>
                  <a:pt x="3863" y="3863"/>
                </a:moveTo>
                <a:cubicBezTo>
                  <a:pt x="3863" y="3863"/>
                  <a:pt x="5151" y="2575"/>
                  <a:pt x="5151" y="2575"/>
                </a:cubicBezTo>
                <a:lnTo>
                  <a:pt x="3863" y="1288"/>
                </a:lnTo>
                <a:lnTo>
                  <a:pt x="2576" y="1288"/>
                </a:lnTo>
                <a:lnTo>
                  <a:pt x="1288" y="0"/>
                </a:lnTo>
                <a:lnTo>
                  <a:pt x="0" y="0"/>
                </a:lnTo>
                <a:lnTo>
                  <a:pt x="0" y="1288"/>
                </a:lnTo>
                <a:cubicBezTo>
                  <a:pt x="0" y="1288"/>
                  <a:pt x="0" y="2575"/>
                  <a:pt x="0" y="2575"/>
                </a:cubicBezTo>
                <a:cubicBezTo>
                  <a:pt x="0" y="2575"/>
                  <a:pt x="3863" y="3863"/>
                  <a:pt x="3863" y="3863"/>
                </a:cubicBezTo>
                <a:close/>
              </a:path>
            </a:pathLst>
          </a:custGeom>
          <a:solidFill>
            <a:schemeClr val="accent3"/>
          </a:solidFill>
          <a:ln w="12864" cap="flat">
            <a:noFill/>
            <a:prstDash val="solid"/>
            <a:miter/>
          </a:ln>
        </p:spPr>
        <p:txBody>
          <a:bodyPr rtlCol="0" anchor="ctr"/>
          <a:lstStyle/>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Trebuchet MS" panose="020B0603020202020204"/>
              <a:ea typeface="+mn-ea"/>
              <a:cs typeface="+mn-cs"/>
            </a:endParaRPr>
          </a:p>
        </p:txBody>
      </p:sp>
      <p:sp>
        <p:nvSpPr>
          <p:cNvPr id="56" name="Speech Bubble: Rectangle with Corners Rounded 55">
            <a:extLst>
              <a:ext uri="{FF2B5EF4-FFF2-40B4-BE49-F238E27FC236}">
                <a16:creationId xmlns:a16="http://schemas.microsoft.com/office/drawing/2014/main" id="{341B16E4-D278-4B3E-92B0-DD5532BE5C13}"/>
              </a:ext>
            </a:extLst>
          </p:cNvPr>
          <p:cNvSpPr/>
          <p:nvPr/>
        </p:nvSpPr>
        <p:spPr>
          <a:xfrm>
            <a:off x="7611301" y="2908261"/>
            <a:ext cx="725338" cy="259605"/>
          </a:xfrm>
          <a:prstGeom prst="wedgeRoundRectCallout">
            <a:avLst>
              <a:gd name="adj1" fmla="val 14623"/>
              <a:gd name="adj2" fmla="val 88183"/>
              <a:gd name="adj3" fmla="val 16667"/>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mn-cs"/>
              </a:rPr>
              <a:t>Our Office</a:t>
            </a:r>
          </a:p>
        </p:txBody>
      </p:sp>
      <p:sp>
        <p:nvSpPr>
          <p:cNvPr id="70" name="TextBox 69">
            <a:extLst>
              <a:ext uri="{FF2B5EF4-FFF2-40B4-BE49-F238E27FC236}">
                <a16:creationId xmlns:a16="http://schemas.microsoft.com/office/drawing/2014/main" id="{D60824F2-2556-44EA-A8B7-3F655D2ECE86}"/>
              </a:ext>
            </a:extLst>
          </p:cNvPr>
          <p:cNvSpPr txBox="1"/>
          <p:nvPr/>
        </p:nvSpPr>
        <p:spPr>
          <a:xfrm>
            <a:off x="1362270" y="531845"/>
            <a:ext cx="2729898" cy="46166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Trebuchet MS" panose="020B0603020202020204"/>
                <a:ea typeface="+mn-ea"/>
                <a:cs typeface="+mn-cs"/>
              </a:rPr>
              <a:t>Map Style Slide:</a:t>
            </a:r>
          </a:p>
        </p:txBody>
      </p:sp>
      <p:sp>
        <p:nvSpPr>
          <p:cNvPr id="69" name="Speech Bubble: Rectangle with Corners Rounded 68">
            <a:extLst>
              <a:ext uri="{FF2B5EF4-FFF2-40B4-BE49-F238E27FC236}">
                <a16:creationId xmlns:a16="http://schemas.microsoft.com/office/drawing/2014/main" id="{326E5280-F27D-4EE3-966A-46D3951285CF}"/>
              </a:ext>
            </a:extLst>
          </p:cNvPr>
          <p:cNvSpPr/>
          <p:nvPr/>
        </p:nvSpPr>
        <p:spPr>
          <a:xfrm>
            <a:off x="7593381" y="2969944"/>
            <a:ext cx="725338" cy="259605"/>
          </a:xfrm>
          <a:prstGeom prst="wedgeRoundRectCallout">
            <a:avLst>
              <a:gd name="adj1" fmla="val 14623"/>
              <a:gd name="adj2" fmla="val 88183"/>
              <a:gd name="adj3" fmla="val 1666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900" dirty="0">
                <a:solidFill>
                  <a:schemeClr val="bg1"/>
                </a:solidFill>
              </a:rPr>
              <a:t>Our Office</a:t>
            </a:r>
          </a:p>
        </p:txBody>
      </p:sp>
    </p:spTree>
    <p:extLst>
      <p:ext uri="{BB962C8B-B14F-4D97-AF65-F5344CB8AC3E}">
        <p14:creationId xmlns:p14="http://schemas.microsoft.com/office/powerpoint/2010/main" val="20673759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21E906-318B-4F1D-8459-EC17BCFABCF9}"/>
              </a:ext>
            </a:extLst>
          </p:cNvPr>
          <p:cNvSpPr txBox="1"/>
          <p:nvPr/>
        </p:nvSpPr>
        <p:spPr>
          <a:xfrm>
            <a:off x="427838" y="427839"/>
            <a:ext cx="4753762" cy="523220"/>
          </a:xfrm>
          <a:prstGeom prst="rect">
            <a:avLst/>
          </a:prstGeom>
          <a:noFill/>
        </p:spPr>
        <p:txBody>
          <a:bodyPr wrap="square" rtlCol="0">
            <a:spAutoFit/>
          </a:bodyPr>
          <a:lstStyle/>
          <a:p>
            <a:r>
              <a:rPr lang="en-US" sz="2800" b="1" dirty="0">
                <a:solidFill>
                  <a:schemeClr val="accent3"/>
                </a:solidFill>
                <a:latin typeface="Aharoni" panose="02010803020104030203" pitchFamily="2" charset="-79"/>
                <a:cs typeface="Aharoni" panose="02010803020104030203" pitchFamily="2" charset="-79"/>
              </a:rPr>
              <a:t>Main Category Title Here:</a:t>
            </a:r>
          </a:p>
        </p:txBody>
      </p:sp>
      <p:sp>
        <p:nvSpPr>
          <p:cNvPr id="3" name="TextBox 2">
            <a:extLst>
              <a:ext uri="{FF2B5EF4-FFF2-40B4-BE49-F238E27FC236}">
                <a16:creationId xmlns:a16="http://schemas.microsoft.com/office/drawing/2014/main" id="{5553FD36-0689-447E-919A-2070114DBFC8}"/>
              </a:ext>
            </a:extLst>
          </p:cNvPr>
          <p:cNvSpPr txBox="1"/>
          <p:nvPr/>
        </p:nvSpPr>
        <p:spPr>
          <a:xfrm>
            <a:off x="2177145" y="1379121"/>
            <a:ext cx="3184444" cy="461665"/>
          </a:xfrm>
          <a:prstGeom prst="rect">
            <a:avLst/>
          </a:prstGeom>
          <a:noFill/>
        </p:spPr>
        <p:txBody>
          <a:bodyPr wrap="square" rtlCol="0">
            <a:spAutoFit/>
          </a:bodyPr>
          <a:lstStyle/>
          <a:p>
            <a:pPr algn="ctr"/>
            <a:r>
              <a:rPr lang="en-US" sz="2400" b="1" dirty="0"/>
              <a:t>Category/Topic 1:</a:t>
            </a:r>
          </a:p>
        </p:txBody>
      </p:sp>
      <p:sp>
        <p:nvSpPr>
          <p:cNvPr id="6" name="TextBox 5">
            <a:extLst>
              <a:ext uri="{FF2B5EF4-FFF2-40B4-BE49-F238E27FC236}">
                <a16:creationId xmlns:a16="http://schemas.microsoft.com/office/drawing/2014/main" id="{B1575260-777F-4063-9E5A-1E34710088B5}"/>
              </a:ext>
            </a:extLst>
          </p:cNvPr>
          <p:cNvSpPr txBox="1"/>
          <p:nvPr/>
        </p:nvSpPr>
        <p:spPr>
          <a:xfrm>
            <a:off x="1719566" y="2095262"/>
            <a:ext cx="4099595" cy="3693319"/>
          </a:xfrm>
          <a:prstGeom prst="rect">
            <a:avLst/>
          </a:prstGeom>
          <a:noFill/>
        </p:spPr>
        <p:txBody>
          <a:bodyPr wrap="square" rtlCol="0">
            <a:spAutoFit/>
          </a:bodyPr>
          <a:lstStyle/>
          <a:p>
            <a:pPr algn="ctr"/>
            <a:r>
              <a:rPr lang="en-US" dirty="0"/>
              <a:t>Describe Your Category:</a:t>
            </a:r>
          </a:p>
          <a:p>
            <a:pPr marL="285750" indent="-285750">
              <a:buFont typeface="Wingdings" panose="05000000000000000000" pitchFamily="2" charset="2"/>
              <a:buChar char="Ø"/>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sit </a:t>
            </a:r>
            <a:r>
              <a:rPr lang="en-US" dirty="0" err="1"/>
              <a:t>amet</a:t>
            </a:r>
            <a:r>
              <a:rPr lang="en-US" dirty="0"/>
              <a:t> </a:t>
            </a:r>
            <a:r>
              <a:rPr lang="en-US" dirty="0" err="1"/>
              <a:t>arcu</a:t>
            </a:r>
            <a:r>
              <a:rPr lang="en-US" dirty="0"/>
              <a:t> </a:t>
            </a:r>
            <a:r>
              <a:rPr lang="en-US" dirty="0" err="1"/>
              <a:t>elit</a:t>
            </a:r>
            <a:r>
              <a:rPr lang="en-US" dirty="0"/>
              <a:t>. </a:t>
            </a:r>
            <a:r>
              <a:rPr lang="en-US" dirty="0" err="1"/>
              <a:t>Curabitur</a:t>
            </a:r>
            <a:r>
              <a:rPr lang="en-US" dirty="0"/>
              <a:t> </a:t>
            </a:r>
            <a:r>
              <a:rPr lang="en-US" dirty="0" err="1"/>
              <a:t>sagittis</a:t>
            </a:r>
            <a:r>
              <a:rPr lang="en-US" dirty="0"/>
              <a:t> </a:t>
            </a:r>
            <a:r>
              <a:rPr lang="en-US" dirty="0" err="1"/>
              <a:t>lacus</a:t>
            </a:r>
            <a:r>
              <a:rPr lang="en-US" dirty="0"/>
              <a:t> </a:t>
            </a:r>
            <a:r>
              <a:rPr lang="en-US" dirty="0" err="1"/>
              <a:t>sapien</a:t>
            </a:r>
            <a:r>
              <a:rPr lang="en-US" dirty="0"/>
              <a:t>, sed maximus ex </a:t>
            </a:r>
            <a:r>
              <a:rPr lang="en-US" dirty="0" err="1"/>
              <a:t>rhoncus</a:t>
            </a:r>
            <a:r>
              <a:rPr lang="en-US" dirty="0"/>
              <a:t> ac. </a:t>
            </a:r>
            <a:r>
              <a:rPr lang="en-US" dirty="0" err="1"/>
              <a:t>Aenean</a:t>
            </a:r>
            <a:r>
              <a:rPr lang="en-US" dirty="0"/>
              <a:t> fermentum </a:t>
            </a:r>
            <a:r>
              <a:rPr lang="en-US" dirty="0" err="1"/>
              <a:t>consequat</a:t>
            </a:r>
            <a:r>
              <a:rPr lang="en-US" dirty="0"/>
              <a:t> </a:t>
            </a:r>
            <a:r>
              <a:rPr lang="en-US" dirty="0" err="1"/>
              <a:t>mauris</a:t>
            </a:r>
            <a:r>
              <a:rPr lang="en-US" dirty="0"/>
              <a:t>, sed </a:t>
            </a:r>
            <a:r>
              <a:rPr lang="en-US" dirty="0" err="1"/>
              <a:t>placerat</a:t>
            </a:r>
            <a:r>
              <a:rPr lang="en-US" dirty="0"/>
              <a:t> </a:t>
            </a:r>
            <a:r>
              <a:rPr lang="en-US" dirty="0" err="1"/>
              <a:t>nisl</a:t>
            </a:r>
            <a:r>
              <a:rPr lang="en-US" dirty="0"/>
              <a:t> </a:t>
            </a:r>
            <a:r>
              <a:rPr lang="en-US" dirty="0" err="1"/>
              <a:t>consectetur</a:t>
            </a:r>
            <a:r>
              <a:rPr lang="en-US" dirty="0"/>
              <a:t> id. </a:t>
            </a:r>
          </a:p>
          <a:p>
            <a:pPr marL="285750" indent="-285750">
              <a:buFont typeface="Wingdings" panose="05000000000000000000" pitchFamily="2" charset="2"/>
              <a:buChar char="Ø"/>
            </a:pPr>
            <a:r>
              <a:rPr lang="en-US" dirty="0" err="1"/>
              <a:t>Aliquam</a:t>
            </a:r>
            <a:r>
              <a:rPr lang="en-US" dirty="0"/>
              <a:t> </a:t>
            </a:r>
            <a:r>
              <a:rPr lang="en-US" dirty="0" err="1"/>
              <a:t>iaculis</a:t>
            </a:r>
            <a:r>
              <a:rPr lang="en-US" dirty="0"/>
              <a:t> semper </a:t>
            </a:r>
            <a:r>
              <a:rPr lang="en-US" dirty="0" err="1"/>
              <a:t>nisl</a:t>
            </a:r>
            <a:r>
              <a:rPr lang="en-US" dirty="0"/>
              <a:t> </a:t>
            </a:r>
            <a:r>
              <a:rPr lang="en-US" dirty="0" err="1"/>
              <a:t>quis</a:t>
            </a:r>
            <a:r>
              <a:rPr lang="en-US" dirty="0"/>
              <a:t> </a:t>
            </a:r>
            <a:r>
              <a:rPr lang="en-US" dirty="0" err="1"/>
              <a:t>sagittis</a:t>
            </a:r>
            <a:r>
              <a:rPr lang="en-US" dirty="0"/>
              <a:t>. </a:t>
            </a:r>
            <a:r>
              <a:rPr lang="en-US" dirty="0" err="1"/>
              <a:t>Quisque</a:t>
            </a:r>
            <a:r>
              <a:rPr lang="en-US" dirty="0"/>
              <a:t> </a:t>
            </a:r>
            <a:r>
              <a:rPr lang="en-US" dirty="0" err="1"/>
              <a:t>eget</a:t>
            </a:r>
            <a:r>
              <a:rPr lang="en-US" dirty="0"/>
              <a:t> </a:t>
            </a:r>
            <a:r>
              <a:rPr lang="en-US" dirty="0" err="1"/>
              <a:t>molestie</a:t>
            </a:r>
            <a:r>
              <a:rPr lang="en-US" dirty="0"/>
              <a:t> ante. Sed vel </a:t>
            </a:r>
            <a:r>
              <a:rPr lang="en-US" dirty="0" err="1"/>
              <a:t>nisl</a:t>
            </a:r>
            <a:r>
              <a:rPr lang="en-US" dirty="0"/>
              <a:t> </a:t>
            </a:r>
            <a:r>
              <a:rPr lang="en-US" dirty="0" err="1"/>
              <a:t>accumsan</a:t>
            </a:r>
            <a:r>
              <a:rPr lang="en-US" dirty="0"/>
              <a:t>, </a:t>
            </a:r>
            <a:r>
              <a:rPr lang="en-US" dirty="0" err="1"/>
              <a:t>aliquet</a:t>
            </a:r>
            <a:r>
              <a:rPr lang="en-US" dirty="0"/>
              <a:t> </a:t>
            </a:r>
            <a:r>
              <a:rPr lang="en-US" dirty="0" err="1"/>
              <a:t>elit</a:t>
            </a:r>
            <a:r>
              <a:rPr lang="en-US" dirty="0"/>
              <a:t> </a:t>
            </a:r>
            <a:r>
              <a:rPr lang="en-US" dirty="0" err="1"/>
              <a:t>posuere</a:t>
            </a:r>
            <a:r>
              <a:rPr lang="en-US" dirty="0"/>
              <a:t>, </a:t>
            </a:r>
            <a:r>
              <a:rPr lang="en-US" dirty="0" err="1"/>
              <a:t>ullamcorper</a:t>
            </a:r>
            <a:r>
              <a:rPr lang="en-US" dirty="0"/>
              <a:t> ante. </a:t>
            </a:r>
            <a:r>
              <a:rPr lang="en-US" dirty="0" err="1"/>
              <a:t>Aliquam</a:t>
            </a:r>
            <a:r>
              <a:rPr lang="en-US" dirty="0"/>
              <a:t> </a:t>
            </a:r>
            <a:r>
              <a:rPr lang="en-US" dirty="0" err="1"/>
              <a:t>erat</a:t>
            </a:r>
            <a:r>
              <a:rPr lang="en-US" dirty="0"/>
              <a:t> </a:t>
            </a:r>
            <a:r>
              <a:rPr lang="en-US" dirty="0" err="1"/>
              <a:t>velit</a:t>
            </a:r>
            <a:r>
              <a:rPr lang="en-US" dirty="0"/>
              <a:t>, </a:t>
            </a:r>
            <a:r>
              <a:rPr lang="en-US" dirty="0" err="1"/>
              <a:t>commodo</a:t>
            </a:r>
            <a:r>
              <a:rPr lang="en-US" dirty="0"/>
              <a:t> a porta </a:t>
            </a:r>
            <a:r>
              <a:rPr lang="en-US" dirty="0" err="1"/>
              <a:t>auctor</a:t>
            </a:r>
            <a:r>
              <a:rPr lang="en-US" dirty="0"/>
              <a:t>, </a:t>
            </a:r>
            <a:r>
              <a:rPr lang="en-US" dirty="0" err="1"/>
              <a:t>mattis</a:t>
            </a:r>
            <a:r>
              <a:rPr lang="en-US" dirty="0"/>
              <a:t> </a:t>
            </a:r>
            <a:r>
              <a:rPr lang="en-US" dirty="0" err="1"/>
              <a:t>luctus</a:t>
            </a:r>
            <a:r>
              <a:rPr lang="en-US" dirty="0"/>
              <a:t> dolor. </a:t>
            </a:r>
          </a:p>
        </p:txBody>
      </p:sp>
      <p:sp>
        <p:nvSpPr>
          <p:cNvPr id="4" name="TextBox 3">
            <a:extLst>
              <a:ext uri="{FF2B5EF4-FFF2-40B4-BE49-F238E27FC236}">
                <a16:creationId xmlns:a16="http://schemas.microsoft.com/office/drawing/2014/main" id="{90312B8A-6B2C-4473-9892-1B693857CCCD}"/>
              </a:ext>
            </a:extLst>
          </p:cNvPr>
          <p:cNvSpPr txBox="1"/>
          <p:nvPr/>
        </p:nvSpPr>
        <p:spPr>
          <a:xfrm>
            <a:off x="6830414" y="1379121"/>
            <a:ext cx="3184444" cy="461665"/>
          </a:xfrm>
          <a:prstGeom prst="rect">
            <a:avLst/>
          </a:prstGeom>
          <a:noFill/>
        </p:spPr>
        <p:txBody>
          <a:bodyPr wrap="square" rtlCol="0">
            <a:spAutoFit/>
          </a:bodyPr>
          <a:lstStyle/>
          <a:p>
            <a:pPr algn="ctr"/>
            <a:r>
              <a:rPr lang="en-US" sz="2400" b="1" dirty="0"/>
              <a:t>Category/Topic 2:</a:t>
            </a:r>
          </a:p>
        </p:txBody>
      </p:sp>
      <p:sp>
        <p:nvSpPr>
          <p:cNvPr id="7" name="TextBox 6">
            <a:extLst>
              <a:ext uri="{FF2B5EF4-FFF2-40B4-BE49-F238E27FC236}">
                <a16:creationId xmlns:a16="http://schemas.microsoft.com/office/drawing/2014/main" id="{D03544A7-CA5E-4642-A381-2EB49A4FD503}"/>
              </a:ext>
            </a:extLst>
          </p:cNvPr>
          <p:cNvSpPr txBox="1"/>
          <p:nvPr/>
        </p:nvSpPr>
        <p:spPr>
          <a:xfrm>
            <a:off x="6372837" y="2095261"/>
            <a:ext cx="4099595" cy="3693319"/>
          </a:xfrm>
          <a:prstGeom prst="rect">
            <a:avLst/>
          </a:prstGeom>
          <a:noFill/>
        </p:spPr>
        <p:txBody>
          <a:bodyPr wrap="square" rtlCol="0">
            <a:spAutoFit/>
          </a:bodyPr>
          <a:lstStyle/>
          <a:p>
            <a:pPr algn="ctr"/>
            <a:r>
              <a:rPr lang="en-US" dirty="0"/>
              <a:t>Describe Your Category:</a:t>
            </a:r>
          </a:p>
          <a:p>
            <a:pPr marL="285750" indent="-285750">
              <a:buFont typeface="Wingdings" panose="05000000000000000000" pitchFamily="2" charset="2"/>
              <a:buChar char="Ø"/>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sit </a:t>
            </a:r>
            <a:r>
              <a:rPr lang="en-US" dirty="0" err="1"/>
              <a:t>amet</a:t>
            </a:r>
            <a:r>
              <a:rPr lang="en-US" dirty="0"/>
              <a:t> </a:t>
            </a:r>
            <a:r>
              <a:rPr lang="en-US" dirty="0" err="1"/>
              <a:t>arcu</a:t>
            </a:r>
            <a:r>
              <a:rPr lang="en-US" dirty="0"/>
              <a:t> </a:t>
            </a:r>
            <a:r>
              <a:rPr lang="en-US" dirty="0" err="1"/>
              <a:t>elit</a:t>
            </a:r>
            <a:r>
              <a:rPr lang="en-US" dirty="0"/>
              <a:t>. </a:t>
            </a:r>
            <a:r>
              <a:rPr lang="en-US" dirty="0" err="1"/>
              <a:t>Curabitur</a:t>
            </a:r>
            <a:r>
              <a:rPr lang="en-US" dirty="0"/>
              <a:t> </a:t>
            </a:r>
            <a:r>
              <a:rPr lang="en-US" dirty="0" err="1"/>
              <a:t>sagittis</a:t>
            </a:r>
            <a:r>
              <a:rPr lang="en-US" dirty="0"/>
              <a:t> </a:t>
            </a:r>
            <a:r>
              <a:rPr lang="en-US" dirty="0" err="1"/>
              <a:t>lacus</a:t>
            </a:r>
            <a:r>
              <a:rPr lang="en-US" dirty="0"/>
              <a:t> </a:t>
            </a:r>
            <a:r>
              <a:rPr lang="en-US" dirty="0" err="1"/>
              <a:t>sapien</a:t>
            </a:r>
            <a:r>
              <a:rPr lang="en-US" dirty="0"/>
              <a:t>, sed maximus ex </a:t>
            </a:r>
            <a:r>
              <a:rPr lang="en-US" dirty="0" err="1"/>
              <a:t>rhoncus</a:t>
            </a:r>
            <a:r>
              <a:rPr lang="en-US" dirty="0"/>
              <a:t> ac. </a:t>
            </a:r>
            <a:r>
              <a:rPr lang="en-US" dirty="0" err="1"/>
              <a:t>Aenean</a:t>
            </a:r>
            <a:r>
              <a:rPr lang="en-US" dirty="0"/>
              <a:t> fermentum </a:t>
            </a:r>
            <a:r>
              <a:rPr lang="en-US" dirty="0" err="1"/>
              <a:t>consequat</a:t>
            </a:r>
            <a:r>
              <a:rPr lang="en-US" dirty="0"/>
              <a:t> </a:t>
            </a:r>
            <a:r>
              <a:rPr lang="en-US" dirty="0" err="1"/>
              <a:t>mauris</a:t>
            </a:r>
            <a:r>
              <a:rPr lang="en-US" dirty="0"/>
              <a:t>, sed </a:t>
            </a:r>
            <a:r>
              <a:rPr lang="en-US" dirty="0" err="1"/>
              <a:t>placerat</a:t>
            </a:r>
            <a:r>
              <a:rPr lang="en-US" dirty="0"/>
              <a:t> </a:t>
            </a:r>
            <a:r>
              <a:rPr lang="en-US" dirty="0" err="1"/>
              <a:t>nisl</a:t>
            </a:r>
            <a:r>
              <a:rPr lang="en-US" dirty="0"/>
              <a:t> </a:t>
            </a:r>
            <a:r>
              <a:rPr lang="en-US" dirty="0" err="1"/>
              <a:t>consectetur</a:t>
            </a:r>
            <a:r>
              <a:rPr lang="en-US" dirty="0"/>
              <a:t> id. </a:t>
            </a:r>
          </a:p>
          <a:p>
            <a:pPr marL="285750" indent="-285750">
              <a:buFont typeface="Wingdings" panose="05000000000000000000" pitchFamily="2" charset="2"/>
              <a:buChar char="Ø"/>
            </a:pPr>
            <a:r>
              <a:rPr lang="en-US" dirty="0" err="1"/>
              <a:t>Aliquam</a:t>
            </a:r>
            <a:r>
              <a:rPr lang="en-US" dirty="0"/>
              <a:t> </a:t>
            </a:r>
            <a:r>
              <a:rPr lang="en-US" dirty="0" err="1"/>
              <a:t>iaculis</a:t>
            </a:r>
            <a:r>
              <a:rPr lang="en-US" dirty="0"/>
              <a:t> semper </a:t>
            </a:r>
            <a:r>
              <a:rPr lang="en-US" dirty="0" err="1"/>
              <a:t>nisl</a:t>
            </a:r>
            <a:r>
              <a:rPr lang="en-US" dirty="0"/>
              <a:t> </a:t>
            </a:r>
            <a:r>
              <a:rPr lang="en-US" dirty="0" err="1"/>
              <a:t>quis</a:t>
            </a:r>
            <a:r>
              <a:rPr lang="en-US" dirty="0"/>
              <a:t> </a:t>
            </a:r>
            <a:r>
              <a:rPr lang="en-US" dirty="0" err="1"/>
              <a:t>sagittis</a:t>
            </a:r>
            <a:r>
              <a:rPr lang="en-US" dirty="0"/>
              <a:t>. </a:t>
            </a:r>
            <a:r>
              <a:rPr lang="en-US" dirty="0" err="1"/>
              <a:t>Quisque</a:t>
            </a:r>
            <a:r>
              <a:rPr lang="en-US" dirty="0"/>
              <a:t> </a:t>
            </a:r>
            <a:r>
              <a:rPr lang="en-US" dirty="0" err="1"/>
              <a:t>eget</a:t>
            </a:r>
            <a:r>
              <a:rPr lang="en-US" dirty="0"/>
              <a:t> </a:t>
            </a:r>
            <a:r>
              <a:rPr lang="en-US" dirty="0" err="1"/>
              <a:t>molestie</a:t>
            </a:r>
            <a:r>
              <a:rPr lang="en-US" dirty="0"/>
              <a:t> ante. Sed vel </a:t>
            </a:r>
            <a:r>
              <a:rPr lang="en-US" dirty="0" err="1"/>
              <a:t>nisl</a:t>
            </a:r>
            <a:r>
              <a:rPr lang="en-US" dirty="0"/>
              <a:t> </a:t>
            </a:r>
            <a:r>
              <a:rPr lang="en-US" dirty="0" err="1"/>
              <a:t>accumsan</a:t>
            </a:r>
            <a:r>
              <a:rPr lang="en-US" dirty="0"/>
              <a:t>, </a:t>
            </a:r>
            <a:r>
              <a:rPr lang="en-US" dirty="0" err="1"/>
              <a:t>aliquet</a:t>
            </a:r>
            <a:r>
              <a:rPr lang="en-US" dirty="0"/>
              <a:t> </a:t>
            </a:r>
            <a:r>
              <a:rPr lang="en-US" dirty="0" err="1"/>
              <a:t>elit</a:t>
            </a:r>
            <a:r>
              <a:rPr lang="en-US" dirty="0"/>
              <a:t> </a:t>
            </a:r>
            <a:r>
              <a:rPr lang="en-US" dirty="0" err="1"/>
              <a:t>posuere</a:t>
            </a:r>
            <a:r>
              <a:rPr lang="en-US" dirty="0"/>
              <a:t>, </a:t>
            </a:r>
            <a:r>
              <a:rPr lang="en-US" dirty="0" err="1"/>
              <a:t>ullamcorper</a:t>
            </a:r>
            <a:r>
              <a:rPr lang="en-US" dirty="0"/>
              <a:t> ante. </a:t>
            </a:r>
            <a:r>
              <a:rPr lang="en-US" dirty="0" err="1"/>
              <a:t>Aliquam</a:t>
            </a:r>
            <a:r>
              <a:rPr lang="en-US" dirty="0"/>
              <a:t> </a:t>
            </a:r>
            <a:r>
              <a:rPr lang="en-US" dirty="0" err="1"/>
              <a:t>erat</a:t>
            </a:r>
            <a:r>
              <a:rPr lang="en-US" dirty="0"/>
              <a:t> </a:t>
            </a:r>
            <a:r>
              <a:rPr lang="en-US" dirty="0" err="1"/>
              <a:t>velit</a:t>
            </a:r>
            <a:r>
              <a:rPr lang="en-US" dirty="0"/>
              <a:t>, </a:t>
            </a:r>
            <a:r>
              <a:rPr lang="en-US" dirty="0" err="1"/>
              <a:t>commodo</a:t>
            </a:r>
            <a:r>
              <a:rPr lang="en-US" dirty="0"/>
              <a:t> a porta </a:t>
            </a:r>
            <a:r>
              <a:rPr lang="en-US" dirty="0" err="1"/>
              <a:t>auctor</a:t>
            </a:r>
            <a:r>
              <a:rPr lang="en-US" dirty="0"/>
              <a:t>, </a:t>
            </a:r>
            <a:r>
              <a:rPr lang="en-US" dirty="0" err="1"/>
              <a:t>mattis</a:t>
            </a:r>
            <a:r>
              <a:rPr lang="en-US" dirty="0"/>
              <a:t> </a:t>
            </a:r>
            <a:r>
              <a:rPr lang="en-US" dirty="0" err="1"/>
              <a:t>luctus</a:t>
            </a:r>
            <a:r>
              <a:rPr lang="en-US" dirty="0"/>
              <a:t> dolor. </a:t>
            </a:r>
          </a:p>
        </p:txBody>
      </p:sp>
      <p:sp>
        <p:nvSpPr>
          <p:cNvPr id="11" name="TextBox 10">
            <a:extLst>
              <a:ext uri="{FF2B5EF4-FFF2-40B4-BE49-F238E27FC236}">
                <a16:creationId xmlns:a16="http://schemas.microsoft.com/office/drawing/2014/main" id="{0C56E631-4420-4B5A-B42E-66B855F954EF}"/>
              </a:ext>
            </a:extLst>
          </p:cNvPr>
          <p:cNvSpPr txBox="1"/>
          <p:nvPr/>
        </p:nvSpPr>
        <p:spPr>
          <a:xfrm>
            <a:off x="440244" y="917693"/>
            <a:ext cx="2558643" cy="307777"/>
          </a:xfrm>
          <a:prstGeom prst="rect">
            <a:avLst/>
          </a:prstGeom>
          <a:noFill/>
        </p:spPr>
        <p:txBody>
          <a:bodyPr wrap="square" rtlCol="0">
            <a:spAutoFit/>
          </a:bodyPr>
          <a:lstStyle/>
          <a:p>
            <a:pPr algn="ctr"/>
            <a:r>
              <a:rPr lang="en-US" sz="1400" dirty="0">
                <a:solidFill>
                  <a:schemeClr val="bg1"/>
                </a:solidFill>
              </a:rPr>
              <a:t>Give Difference Between Two:</a:t>
            </a:r>
          </a:p>
        </p:txBody>
      </p:sp>
      <p:sp>
        <p:nvSpPr>
          <p:cNvPr id="23" name="Rectangle 22">
            <a:extLst>
              <a:ext uri="{FF2B5EF4-FFF2-40B4-BE49-F238E27FC236}">
                <a16:creationId xmlns:a16="http://schemas.microsoft.com/office/drawing/2014/main" id="{D512456C-920C-4171-A772-494D72B091F1}"/>
              </a:ext>
            </a:extLst>
          </p:cNvPr>
          <p:cNvSpPr/>
          <p:nvPr/>
        </p:nvSpPr>
        <p:spPr>
          <a:xfrm>
            <a:off x="0" y="6307005"/>
            <a:ext cx="12192000" cy="54117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accent3"/>
              </a:solidFill>
            </a:endParaRPr>
          </a:p>
        </p:txBody>
      </p:sp>
    </p:spTree>
    <p:extLst>
      <p:ext uri="{BB962C8B-B14F-4D97-AF65-F5344CB8AC3E}">
        <p14:creationId xmlns:p14="http://schemas.microsoft.com/office/powerpoint/2010/main" val="26881148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TextBox 54">
            <a:extLst>
              <a:ext uri="{FF2B5EF4-FFF2-40B4-BE49-F238E27FC236}">
                <a16:creationId xmlns:a16="http://schemas.microsoft.com/office/drawing/2014/main" id="{8EB0B8E3-4703-485C-94EB-C2AB07DEF4C8}"/>
              </a:ext>
            </a:extLst>
          </p:cNvPr>
          <p:cNvSpPr txBox="1"/>
          <p:nvPr/>
        </p:nvSpPr>
        <p:spPr>
          <a:xfrm>
            <a:off x="409575" y="343662"/>
            <a:ext cx="5196518" cy="584775"/>
          </a:xfrm>
          <a:prstGeom prst="rect">
            <a:avLst/>
          </a:prstGeom>
          <a:noFill/>
        </p:spPr>
        <p:txBody>
          <a:bodyPr wrap="square" rtlCol="0">
            <a:spAutoFit/>
          </a:bodyPr>
          <a:lstStyle/>
          <a:p>
            <a:r>
              <a:rPr lang="en-US" sz="3200" dirty="0">
                <a:solidFill>
                  <a:schemeClr val="bg1"/>
                </a:solidFill>
                <a:latin typeface="Aharoni" panose="02010803020104030203" pitchFamily="2" charset="-79"/>
                <a:cs typeface="Aharoni" panose="02010803020104030203" pitchFamily="2" charset="-79"/>
              </a:rPr>
              <a:t>Give Details About Types</a:t>
            </a:r>
          </a:p>
        </p:txBody>
      </p:sp>
      <p:sp>
        <p:nvSpPr>
          <p:cNvPr id="73" name="TextBox 72">
            <a:extLst>
              <a:ext uri="{FF2B5EF4-FFF2-40B4-BE49-F238E27FC236}">
                <a16:creationId xmlns:a16="http://schemas.microsoft.com/office/drawing/2014/main" id="{CE19DCF3-52D2-437F-97B0-7A92E1E14EF6}"/>
              </a:ext>
            </a:extLst>
          </p:cNvPr>
          <p:cNvSpPr txBox="1"/>
          <p:nvPr/>
        </p:nvSpPr>
        <p:spPr>
          <a:xfrm>
            <a:off x="7356158" y="878345"/>
            <a:ext cx="3166110" cy="969496"/>
          </a:xfrm>
          <a:prstGeom prst="rect">
            <a:avLst/>
          </a:prstGeom>
          <a:noFill/>
        </p:spPr>
        <p:txBody>
          <a:bodyPr wrap="square" rtlCol="0">
            <a:spAutoFit/>
          </a:bodyPr>
          <a:lstStyle/>
          <a:p>
            <a:r>
              <a:rPr lang="en-US" sz="1900" b="1" dirty="0"/>
              <a:t>Add Text Here:</a:t>
            </a:r>
          </a:p>
          <a:p>
            <a:r>
              <a:rPr lang="en-US" sz="1900" dirty="0"/>
              <a:t>Lorem ipsum dolor sit </a:t>
            </a:r>
            <a:r>
              <a:rPr lang="en-US" sz="1900" dirty="0" err="1"/>
              <a:t>amet</a:t>
            </a:r>
            <a:r>
              <a:rPr lang="en-US" sz="1900" dirty="0"/>
              <a:t>, </a:t>
            </a:r>
            <a:r>
              <a:rPr lang="en-US" sz="1900" dirty="0" err="1"/>
              <a:t>consectetur</a:t>
            </a:r>
            <a:r>
              <a:rPr lang="en-US" sz="1900" dirty="0"/>
              <a:t> </a:t>
            </a:r>
            <a:r>
              <a:rPr lang="en-US" sz="1900" dirty="0" err="1"/>
              <a:t>adipiscing</a:t>
            </a:r>
            <a:r>
              <a:rPr lang="en-US" sz="1900" dirty="0"/>
              <a:t> </a:t>
            </a:r>
            <a:r>
              <a:rPr lang="en-US" sz="1900" dirty="0" err="1"/>
              <a:t>elit</a:t>
            </a:r>
            <a:r>
              <a:rPr lang="en-US" sz="1900" dirty="0"/>
              <a:t>.</a:t>
            </a:r>
          </a:p>
        </p:txBody>
      </p:sp>
      <p:sp>
        <p:nvSpPr>
          <p:cNvPr id="74" name="TextBox 73">
            <a:extLst>
              <a:ext uri="{FF2B5EF4-FFF2-40B4-BE49-F238E27FC236}">
                <a16:creationId xmlns:a16="http://schemas.microsoft.com/office/drawing/2014/main" id="{353E7230-2ABF-4107-9365-9EB6F598F047}"/>
              </a:ext>
            </a:extLst>
          </p:cNvPr>
          <p:cNvSpPr txBox="1"/>
          <p:nvPr/>
        </p:nvSpPr>
        <p:spPr>
          <a:xfrm>
            <a:off x="8323582" y="4093091"/>
            <a:ext cx="3166110" cy="969496"/>
          </a:xfrm>
          <a:prstGeom prst="rect">
            <a:avLst/>
          </a:prstGeom>
          <a:noFill/>
        </p:spPr>
        <p:txBody>
          <a:bodyPr wrap="square" rtlCol="0">
            <a:spAutoFit/>
          </a:bodyPr>
          <a:lstStyle/>
          <a:p>
            <a:r>
              <a:rPr lang="en-US" sz="1900" b="1" dirty="0"/>
              <a:t>Add Text Here:</a:t>
            </a:r>
          </a:p>
          <a:p>
            <a:r>
              <a:rPr lang="en-US" sz="1900" dirty="0"/>
              <a:t>Lorem ipsum dolor sit </a:t>
            </a:r>
            <a:r>
              <a:rPr lang="en-US" sz="1900" dirty="0" err="1"/>
              <a:t>amet</a:t>
            </a:r>
            <a:r>
              <a:rPr lang="en-US" sz="1900" dirty="0"/>
              <a:t>, </a:t>
            </a:r>
            <a:r>
              <a:rPr lang="en-US" sz="1900" dirty="0" err="1"/>
              <a:t>consectetur</a:t>
            </a:r>
            <a:r>
              <a:rPr lang="en-US" sz="1900" dirty="0"/>
              <a:t> </a:t>
            </a:r>
            <a:r>
              <a:rPr lang="en-US" sz="1900" dirty="0" err="1"/>
              <a:t>adipiscing</a:t>
            </a:r>
            <a:r>
              <a:rPr lang="en-US" sz="1900" dirty="0"/>
              <a:t> </a:t>
            </a:r>
            <a:r>
              <a:rPr lang="en-US" sz="1900" dirty="0" err="1"/>
              <a:t>elit</a:t>
            </a:r>
            <a:r>
              <a:rPr lang="en-US" sz="1900" dirty="0"/>
              <a:t>.</a:t>
            </a:r>
          </a:p>
        </p:txBody>
      </p:sp>
      <p:sp>
        <p:nvSpPr>
          <p:cNvPr id="75" name="TextBox 74">
            <a:extLst>
              <a:ext uri="{FF2B5EF4-FFF2-40B4-BE49-F238E27FC236}">
                <a16:creationId xmlns:a16="http://schemas.microsoft.com/office/drawing/2014/main" id="{445847B9-29B2-4AC0-B2E1-1AB9C05E79EE}"/>
              </a:ext>
            </a:extLst>
          </p:cNvPr>
          <p:cNvSpPr txBox="1"/>
          <p:nvPr/>
        </p:nvSpPr>
        <p:spPr>
          <a:xfrm>
            <a:off x="2292203" y="5154302"/>
            <a:ext cx="3166110" cy="969496"/>
          </a:xfrm>
          <a:prstGeom prst="rect">
            <a:avLst/>
          </a:prstGeom>
          <a:noFill/>
        </p:spPr>
        <p:txBody>
          <a:bodyPr wrap="square" rtlCol="0">
            <a:spAutoFit/>
          </a:bodyPr>
          <a:lstStyle/>
          <a:p>
            <a:r>
              <a:rPr lang="en-US" sz="1900" b="1" dirty="0"/>
              <a:t>Add Text Here:</a:t>
            </a:r>
          </a:p>
          <a:p>
            <a:r>
              <a:rPr lang="en-US" sz="1900" dirty="0"/>
              <a:t>Lorem ipsum dolor sit </a:t>
            </a:r>
            <a:r>
              <a:rPr lang="en-US" sz="1900" dirty="0" err="1"/>
              <a:t>amet</a:t>
            </a:r>
            <a:r>
              <a:rPr lang="en-US" sz="1900" dirty="0"/>
              <a:t>, </a:t>
            </a:r>
            <a:r>
              <a:rPr lang="en-US" sz="1900" dirty="0" err="1"/>
              <a:t>consectetur</a:t>
            </a:r>
            <a:r>
              <a:rPr lang="en-US" sz="1900" dirty="0"/>
              <a:t> </a:t>
            </a:r>
            <a:r>
              <a:rPr lang="en-US" sz="1900" dirty="0" err="1"/>
              <a:t>adipiscing</a:t>
            </a:r>
            <a:r>
              <a:rPr lang="en-US" sz="1900" dirty="0"/>
              <a:t> </a:t>
            </a:r>
            <a:r>
              <a:rPr lang="en-US" sz="1900" dirty="0" err="1"/>
              <a:t>elit</a:t>
            </a:r>
            <a:r>
              <a:rPr lang="en-US" sz="1900" dirty="0"/>
              <a:t>.</a:t>
            </a:r>
          </a:p>
        </p:txBody>
      </p:sp>
      <p:sp>
        <p:nvSpPr>
          <p:cNvPr id="76" name="TextBox 75">
            <a:extLst>
              <a:ext uri="{FF2B5EF4-FFF2-40B4-BE49-F238E27FC236}">
                <a16:creationId xmlns:a16="http://schemas.microsoft.com/office/drawing/2014/main" id="{0BD61383-ACE6-4C81-892C-F49B432F0712}"/>
              </a:ext>
            </a:extLst>
          </p:cNvPr>
          <p:cNvSpPr txBox="1"/>
          <p:nvPr/>
        </p:nvSpPr>
        <p:spPr>
          <a:xfrm>
            <a:off x="409111" y="2307556"/>
            <a:ext cx="3166110" cy="969496"/>
          </a:xfrm>
          <a:prstGeom prst="rect">
            <a:avLst/>
          </a:prstGeom>
          <a:noFill/>
        </p:spPr>
        <p:txBody>
          <a:bodyPr wrap="square" rtlCol="0">
            <a:spAutoFit/>
          </a:bodyPr>
          <a:lstStyle/>
          <a:p>
            <a:r>
              <a:rPr lang="en-US" sz="1900" b="1" dirty="0"/>
              <a:t>Add Text Here:</a:t>
            </a:r>
          </a:p>
          <a:p>
            <a:r>
              <a:rPr lang="en-US" sz="1900" dirty="0"/>
              <a:t>Lorem ipsum dolor sit </a:t>
            </a:r>
            <a:r>
              <a:rPr lang="en-US" sz="1900" dirty="0" err="1"/>
              <a:t>amet</a:t>
            </a:r>
            <a:r>
              <a:rPr lang="en-US" sz="1900" dirty="0"/>
              <a:t>, </a:t>
            </a:r>
            <a:r>
              <a:rPr lang="en-US" sz="1900" dirty="0" err="1"/>
              <a:t>consectetur</a:t>
            </a:r>
            <a:r>
              <a:rPr lang="en-US" sz="1900" dirty="0"/>
              <a:t> </a:t>
            </a:r>
            <a:r>
              <a:rPr lang="en-US" sz="1900" dirty="0" err="1"/>
              <a:t>adipiscing</a:t>
            </a:r>
            <a:r>
              <a:rPr lang="en-US" sz="1900" dirty="0"/>
              <a:t> </a:t>
            </a:r>
            <a:r>
              <a:rPr lang="en-US" sz="1900" dirty="0" err="1"/>
              <a:t>elit</a:t>
            </a:r>
            <a:r>
              <a:rPr lang="en-US" sz="1900" dirty="0"/>
              <a:t>.</a:t>
            </a:r>
          </a:p>
        </p:txBody>
      </p:sp>
      <p:sp>
        <p:nvSpPr>
          <p:cNvPr id="2" name="Oval 1">
            <a:extLst>
              <a:ext uri="{FF2B5EF4-FFF2-40B4-BE49-F238E27FC236}">
                <a16:creationId xmlns:a16="http://schemas.microsoft.com/office/drawing/2014/main" id="{66AAEB28-4917-48A8-884B-FA947010A7FC}"/>
              </a:ext>
            </a:extLst>
          </p:cNvPr>
          <p:cNvSpPr/>
          <p:nvPr/>
        </p:nvSpPr>
        <p:spPr>
          <a:xfrm>
            <a:off x="5489215" y="2513428"/>
            <a:ext cx="1843648" cy="1843646"/>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51F0D7AB-B3C5-4803-928D-6441576FFB42}"/>
              </a:ext>
            </a:extLst>
          </p:cNvPr>
          <p:cNvSpPr txBox="1"/>
          <p:nvPr/>
        </p:nvSpPr>
        <p:spPr>
          <a:xfrm>
            <a:off x="5787180" y="3284814"/>
            <a:ext cx="1247719" cy="369332"/>
          </a:xfrm>
          <a:prstGeom prst="rect">
            <a:avLst/>
          </a:prstGeom>
          <a:noFill/>
        </p:spPr>
        <p:txBody>
          <a:bodyPr wrap="square" rtlCol="0">
            <a:spAutoFit/>
          </a:bodyPr>
          <a:lstStyle/>
          <a:p>
            <a:pPr algn="ctr"/>
            <a:r>
              <a:rPr lang="en-US" dirty="0">
                <a:solidFill>
                  <a:schemeClr val="bg1"/>
                </a:solidFill>
              </a:rPr>
              <a:t>Title Here</a:t>
            </a:r>
          </a:p>
        </p:txBody>
      </p:sp>
      <p:sp>
        <p:nvSpPr>
          <p:cNvPr id="5" name="TextBox 4">
            <a:extLst>
              <a:ext uri="{FF2B5EF4-FFF2-40B4-BE49-F238E27FC236}">
                <a16:creationId xmlns:a16="http://schemas.microsoft.com/office/drawing/2014/main" id="{ADC00148-7A75-478E-9D71-A1F4AD0735FA}"/>
              </a:ext>
            </a:extLst>
          </p:cNvPr>
          <p:cNvSpPr txBox="1"/>
          <p:nvPr/>
        </p:nvSpPr>
        <p:spPr>
          <a:xfrm>
            <a:off x="5787180" y="3640421"/>
            <a:ext cx="1247718" cy="338554"/>
          </a:xfrm>
          <a:prstGeom prst="rect">
            <a:avLst/>
          </a:prstGeom>
          <a:noFill/>
        </p:spPr>
        <p:txBody>
          <a:bodyPr wrap="square" rtlCol="0">
            <a:spAutoFit/>
          </a:bodyPr>
          <a:lstStyle/>
          <a:p>
            <a:pPr algn="ctr"/>
            <a:r>
              <a:rPr lang="en-US" sz="1600" dirty="0">
                <a:solidFill>
                  <a:schemeClr val="bg1"/>
                </a:solidFill>
              </a:rPr>
              <a:t>Subtitle </a:t>
            </a:r>
          </a:p>
        </p:txBody>
      </p:sp>
      <p:pic>
        <p:nvPicPr>
          <p:cNvPr id="7" name="Graphic 6" descr="Network">
            <a:extLst>
              <a:ext uri="{FF2B5EF4-FFF2-40B4-BE49-F238E27FC236}">
                <a16:creationId xmlns:a16="http://schemas.microsoft.com/office/drawing/2014/main" id="{FC1A6510-83A2-4C50-87F1-A5B99EA02482}"/>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131698" y="2708967"/>
            <a:ext cx="558682" cy="558680"/>
          </a:xfrm>
          <a:prstGeom prst="rect">
            <a:avLst/>
          </a:prstGeom>
        </p:spPr>
      </p:pic>
      <p:sp>
        <p:nvSpPr>
          <p:cNvPr id="60" name="Freeform: Shape 59">
            <a:extLst>
              <a:ext uri="{FF2B5EF4-FFF2-40B4-BE49-F238E27FC236}">
                <a16:creationId xmlns:a16="http://schemas.microsoft.com/office/drawing/2014/main" id="{DBC286F4-CEC5-4038-8451-513B05804D91}"/>
              </a:ext>
            </a:extLst>
          </p:cNvPr>
          <p:cNvSpPr/>
          <p:nvPr/>
        </p:nvSpPr>
        <p:spPr>
          <a:xfrm>
            <a:off x="6429658" y="2141916"/>
            <a:ext cx="2310687" cy="1272239"/>
          </a:xfrm>
          <a:custGeom>
            <a:avLst/>
            <a:gdLst>
              <a:gd name="connsiteX0" fmla="*/ 0 w 2363704"/>
              <a:gd name="connsiteY0" fmla="*/ 0 h 1301431"/>
              <a:gd name="connsiteX1" fmla="*/ 116322 w 2363704"/>
              <a:gd name="connsiteY1" fmla="*/ 5874 h 1301431"/>
              <a:gd name="connsiteX2" fmla="*/ 1174370 w 2363704"/>
              <a:gd name="connsiteY2" fmla="*/ 749015 h 1301431"/>
              <a:gd name="connsiteX3" fmla="*/ 1251762 w 2363704"/>
              <a:gd name="connsiteY3" fmla="*/ 952815 h 1301431"/>
              <a:gd name="connsiteX4" fmla="*/ 2363704 w 2363704"/>
              <a:gd name="connsiteY4" fmla="*/ 952815 h 1301431"/>
              <a:gd name="connsiteX5" fmla="*/ 2363704 w 2363704"/>
              <a:gd name="connsiteY5" fmla="*/ 1301431 h 1301431"/>
              <a:gd name="connsiteX6" fmla="*/ 1063742 w 2363704"/>
              <a:gd name="connsiteY6" fmla="*/ 1301431 h 1301431"/>
              <a:gd name="connsiteX7" fmla="*/ 1063742 w 2363704"/>
              <a:gd name="connsiteY7" fmla="*/ 1300153 h 1301431"/>
              <a:gd name="connsiteX8" fmla="*/ 993434 w 2363704"/>
              <a:gd name="connsiteY8" fmla="*/ 1300153 h 1301431"/>
              <a:gd name="connsiteX9" fmla="*/ 989355 w 2363704"/>
              <a:gd name="connsiteY9" fmla="*/ 1219375 h 1301431"/>
              <a:gd name="connsiteX10" fmla="*/ 84591 w 2363704"/>
              <a:gd name="connsiteY10" fmla="*/ 314611 h 1301431"/>
              <a:gd name="connsiteX11" fmla="*/ 0 w 2363704"/>
              <a:gd name="connsiteY11" fmla="*/ 310340 h 130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3704" h="1301431">
                <a:moveTo>
                  <a:pt x="0" y="0"/>
                </a:moveTo>
                <a:lnTo>
                  <a:pt x="116322" y="5874"/>
                </a:lnTo>
                <a:cubicBezTo>
                  <a:pt x="583657" y="53334"/>
                  <a:pt x="979140" y="343848"/>
                  <a:pt x="1174370" y="749015"/>
                </a:cubicBezTo>
                <a:lnTo>
                  <a:pt x="1251762" y="952815"/>
                </a:lnTo>
                <a:lnTo>
                  <a:pt x="2363704" y="952815"/>
                </a:lnTo>
                <a:lnTo>
                  <a:pt x="2363704" y="1301431"/>
                </a:lnTo>
                <a:lnTo>
                  <a:pt x="1063742" y="1301431"/>
                </a:lnTo>
                <a:lnTo>
                  <a:pt x="1063742" y="1300153"/>
                </a:lnTo>
                <a:lnTo>
                  <a:pt x="993434" y="1300153"/>
                </a:lnTo>
                <a:lnTo>
                  <a:pt x="989355" y="1219375"/>
                </a:lnTo>
                <a:cubicBezTo>
                  <a:pt x="940907" y="742319"/>
                  <a:pt x="561648" y="363059"/>
                  <a:pt x="84591" y="314611"/>
                </a:cubicBezTo>
                <a:lnTo>
                  <a:pt x="0" y="31034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Shape 60">
            <a:extLst>
              <a:ext uri="{FF2B5EF4-FFF2-40B4-BE49-F238E27FC236}">
                <a16:creationId xmlns:a16="http://schemas.microsoft.com/office/drawing/2014/main" id="{91452BF3-F1D7-46C6-97DD-DEA64242F887}"/>
              </a:ext>
            </a:extLst>
          </p:cNvPr>
          <p:cNvSpPr/>
          <p:nvPr/>
        </p:nvSpPr>
        <p:spPr>
          <a:xfrm rot="5400000">
            <a:off x="5910436" y="3975572"/>
            <a:ext cx="2310684" cy="1272240"/>
          </a:xfrm>
          <a:custGeom>
            <a:avLst/>
            <a:gdLst>
              <a:gd name="connsiteX0" fmla="*/ 0 w 2363704"/>
              <a:gd name="connsiteY0" fmla="*/ 0 h 1301431"/>
              <a:gd name="connsiteX1" fmla="*/ 116322 w 2363704"/>
              <a:gd name="connsiteY1" fmla="*/ 5874 h 1301431"/>
              <a:gd name="connsiteX2" fmla="*/ 1174370 w 2363704"/>
              <a:gd name="connsiteY2" fmla="*/ 749015 h 1301431"/>
              <a:gd name="connsiteX3" fmla="*/ 1251762 w 2363704"/>
              <a:gd name="connsiteY3" fmla="*/ 952815 h 1301431"/>
              <a:gd name="connsiteX4" fmla="*/ 2363704 w 2363704"/>
              <a:gd name="connsiteY4" fmla="*/ 952815 h 1301431"/>
              <a:gd name="connsiteX5" fmla="*/ 2363704 w 2363704"/>
              <a:gd name="connsiteY5" fmla="*/ 1301431 h 1301431"/>
              <a:gd name="connsiteX6" fmla="*/ 1063742 w 2363704"/>
              <a:gd name="connsiteY6" fmla="*/ 1301431 h 1301431"/>
              <a:gd name="connsiteX7" fmla="*/ 1063742 w 2363704"/>
              <a:gd name="connsiteY7" fmla="*/ 1300153 h 1301431"/>
              <a:gd name="connsiteX8" fmla="*/ 993434 w 2363704"/>
              <a:gd name="connsiteY8" fmla="*/ 1300153 h 1301431"/>
              <a:gd name="connsiteX9" fmla="*/ 989355 w 2363704"/>
              <a:gd name="connsiteY9" fmla="*/ 1219375 h 1301431"/>
              <a:gd name="connsiteX10" fmla="*/ 84591 w 2363704"/>
              <a:gd name="connsiteY10" fmla="*/ 314611 h 1301431"/>
              <a:gd name="connsiteX11" fmla="*/ 0 w 2363704"/>
              <a:gd name="connsiteY11" fmla="*/ 310340 h 130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3704" h="1301431">
                <a:moveTo>
                  <a:pt x="0" y="0"/>
                </a:moveTo>
                <a:lnTo>
                  <a:pt x="116322" y="5874"/>
                </a:lnTo>
                <a:cubicBezTo>
                  <a:pt x="583657" y="53334"/>
                  <a:pt x="979140" y="343848"/>
                  <a:pt x="1174370" y="749015"/>
                </a:cubicBezTo>
                <a:lnTo>
                  <a:pt x="1251762" y="952815"/>
                </a:lnTo>
                <a:lnTo>
                  <a:pt x="2363704" y="952815"/>
                </a:lnTo>
                <a:lnTo>
                  <a:pt x="2363704" y="1301431"/>
                </a:lnTo>
                <a:lnTo>
                  <a:pt x="1063742" y="1301431"/>
                </a:lnTo>
                <a:lnTo>
                  <a:pt x="1063742" y="1300153"/>
                </a:lnTo>
                <a:lnTo>
                  <a:pt x="993434" y="1300153"/>
                </a:lnTo>
                <a:lnTo>
                  <a:pt x="989355" y="1219375"/>
                </a:lnTo>
                <a:cubicBezTo>
                  <a:pt x="940907" y="742319"/>
                  <a:pt x="561648" y="363059"/>
                  <a:pt x="84591" y="314611"/>
                </a:cubicBezTo>
                <a:lnTo>
                  <a:pt x="0" y="31034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Shape 62">
            <a:extLst>
              <a:ext uri="{FF2B5EF4-FFF2-40B4-BE49-F238E27FC236}">
                <a16:creationId xmlns:a16="http://schemas.microsoft.com/office/drawing/2014/main" id="{AB8527CB-700D-4E51-939F-BC020CB1D00C}"/>
              </a:ext>
            </a:extLst>
          </p:cNvPr>
          <p:cNvSpPr/>
          <p:nvPr/>
        </p:nvSpPr>
        <p:spPr>
          <a:xfrm rot="5400000" flipH="1" flipV="1">
            <a:off x="4595390" y="1610189"/>
            <a:ext cx="2310684" cy="1272240"/>
          </a:xfrm>
          <a:custGeom>
            <a:avLst/>
            <a:gdLst>
              <a:gd name="connsiteX0" fmla="*/ 0 w 2363704"/>
              <a:gd name="connsiteY0" fmla="*/ 0 h 1301431"/>
              <a:gd name="connsiteX1" fmla="*/ 116322 w 2363704"/>
              <a:gd name="connsiteY1" fmla="*/ 5874 h 1301431"/>
              <a:gd name="connsiteX2" fmla="*/ 1174370 w 2363704"/>
              <a:gd name="connsiteY2" fmla="*/ 749015 h 1301431"/>
              <a:gd name="connsiteX3" fmla="*/ 1251762 w 2363704"/>
              <a:gd name="connsiteY3" fmla="*/ 952815 h 1301431"/>
              <a:gd name="connsiteX4" fmla="*/ 2363704 w 2363704"/>
              <a:gd name="connsiteY4" fmla="*/ 952815 h 1301431"/>
              <a:gd name="connsiteX5" fmla="*/ 2363704 w 2363704"/>
              <a:gd name="connsiteY5" fmla="*/ 1301431 h 1301431"/>
              <a:gd name="connsiteX6" fmla="*/ 1063742 w 2363704"/>
              <a:gd name="connsiteY6" fmla="*/ 1301431 h 1301431"/>
              <a:gd name="connsiteX7" fmla="*/ 1063742 w 2363704"/>
              <a:gd name="connsiteY7" fmla="*/ 1300153 h 1301431"/>
              <a:gd name="connsiteX8" fmla="*/ 993434 w 2363704"/>
              <a:gd name="connsiteY8" fmla="*/ 1300153 h 1301431"/>
              <a:gd name="connsiteX9" fmla="*/ 989355 w 2363704"/>
              <a:gd name="connsiteY9" fmla="*/ 1219375 h 1301431"/>
              <a:gd name="connsiteX10" fmla="*/ 84591 w 2363704"/>
              <a:gd name="connsiteY10" fmla="*/ 314611 h 1301431"/>
              <a:gd name="connsiteX11" fmla="*/ 0 w 2363704"/>
              <a:gd name="connsiteY11" fmla="*/ 310340 h 130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3704" h="1301431">
                <a:moveTo>
                  <a:pt x="0" y="0"/>
                </a:moveTo>
                <a:lnTo>
                  <a:pt x="116322" y="5874"/>
                </a:lnTo>
                <a:cubicBezTo>
                  <a:pt x="583657" y="53334"/>
                  <a:pt x="979140" y="343848"/>
                  <a:pt x="1174370" y="749015"/>
                </a:cubicBezTo>
                <a:lnTo>
                  <a:pt x="1251762" y="952815"/>
                </a:lnTo>
                <a:lnTo>
                  <a:pt x="2363704" y="952815"/>
                </a:lnTo>
                <a:lnTo>
                  <a:pt x="2363704" y="1301431"/>
                </a:lnTo>
                <a:lnTo>
                  <a:pt x="1063742" y="1301431"/>
                </a:lnTo>
                <a:lnTo>
                  <a:pt x="1063742" y="1300153"/>
                </a:lnTo>
                <a:lnTo>
                  <a:pt x="993434" y="1300153"/>
                </a:lnTo>
                <a:lnTo>
                  <a:pt x="989355" y="1219375"/>
                </a:lnTo>
                <a:cubicBezTo>
                  <a:pt x="940907" y="742319"/>
                  <a:pt x="561648" y="363059"/>
                  <a:pt x="84591" y="314611"/>
                </a:cubicBezTo>
                <a:lnTo>
                  <a:pt x="0" y="310340"/>
                </a:lnTo>
                <a:close/>
              </a:path>
            </a:pathLst>
          </a:cu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Shape 65">
            <a:extLst>
              <a:ext uri="{FF2B5EF4-FFF2-40B4-BE49-F238E27FC236}">
                <a16:creationId xmlns:a16="http://schemas.microsoft.com/office/drawing/2014/main" id="{54BC62E8-0300-4910-BB4E-8733D26C9040}"/>
              </a:ext>
            </a:extLst>
          </p:cNvPr>
          <p:cNvSpPr/>
          <p:nvPr/>
        </p:nvSpPr>
        <p:spPr>
          <a:xfrm flipH="1" flipV="1">
            <a:off x="4076165" y="3456349"/>
            <a:ext cx="2310687" cy="1272239"/>
          </a:xfrm>
          <a:custGeom>
            <a:avLst/>
            <a:gdLst>
              <a:gd name="connsiteX0" fmla="*/ 0 w 2363704"/>
              <a:gd name="connsiteY0" fmla="*/ 0 h 1301431"/>
              <a:gd name="connsiteX1" fmla="*/ 116322 w 2363704"/>
              <a:gd name="connsiteY1" fmla="*/ 5874 h 1301431"/>
              <a:gd name="connsiteX2" fmla="*/ 1174370 w 2363704"/>
              <a:gd name="connsiteY2" fmla="*/ 749015 h 1301431"/>
              <a:gd name="connsiteX3" fmla="*/ 1251762 w 2363704"/>
              <a:gd name="connsiteY3" fmla="*/ 952815 h 1301431"/>
              <a:gd name="connsiteX4" fmla="*/ 2363704 w 2363704"/>
              <a:gd name="connsiteY4" fmla="*/ 952815 h 1301431"/>
              <a:gd name="connsiteX5" fmla="*/ 2363704 w 2363704"/>
              <a:gd name="connsiteY5" fmla="*/ 1301431 h 1301431"/>
              <a:gd name="connsiteX6" fmla="*/ 1063742 w 2363704"/>
              <a:gd name="connsiteY6" fmla="*/ 1301431 h 1301431"/>
              <a:gd name="connsiteX7" fmla="*/ 1063742 w 2363704"/>
              <a:gd name="connsiteY7" fmla="*/ 1300153 h 1301431"/>
              <a:gd name="connsiteX8" fmla="*/ 993434 w 2363704"/>
              <a:gd name="connsiteY8" fmla="*/ 1300153 h 1301431"/>
              <a:gd name="connsiteX9" fmla="*/ 989355 w 2363704"/>
              <a:gd name="connsiteY9" fmla="*/ 1219375 h 1301431"/>
              <a:gd name="connsiteX10" fmla="*/ 84591 w 2363704"/>
              <a:gd name="connsiteY10" fmla="*/ 314611 h 1301431"/>
              <a:gd name="connsiteX11" fmla="*/ 0 w 2363704"/>
              <a:gd name="connsiteY11" fmla="*/ 310340 h 13014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363704" h="1301431">
                <a:moveTo>
                  <a:pt x="0" y="0"/>
                </a:moveTo>
                <a:lnTo>
                  <a:pt x="116322" y="5874"/>
                </a:lnTo>
                <a:cubicBezTo>
                  <a:pt x="583657" y="53334"/>
                  <a:pt x="979140" y="343848"/>
                  <a:pt x="1174370" y="749015"/>
                </a:cubicBezTo>
                <a:lnTo>
                  <a:pt x="1251762" y="952815"/>
                </a:lnTo>
                <a:lnTo>
                  <a:pt x="2363704" y="952815"/>
                </a:lnTo>
                <a:lnTo>
                  <a:pt x="2363704" y="1301431"/>
                </a:lnTo>
                <a:lnTo>
                  <a:pt x="1063742" y="1301431"/>
                </a:lnTo>
                <a:lnTo>
                  <a:pt x="1063742" y="1300153"/>
                </a:lnTo>
                <a:lnTo>
                  <a:pt x="993434" y="1300153"/>
                </a:lnTo>
                <a:lnTo>
                  <a:pt x="989355" y="1219375"/>
                </a:lnTo>
                <a:cubicBezTo>
                  <a:pt x="940907" y="742319"/>
                  <a:pt x="561648" y="363059"/>
                  <a:pt x="84591" y="314611"/>
                </a:cubicBezTo>
                <a:lnTo>
                  <a:pt x="0" y="310340"/>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Oval 67">
            <a:extLst>
              <a:ext uri="{FF2B5EF4-FFF2-40B4-BE49-F238E27FC236}">
                <a16:creationId xmlns:a16="http://schemas.microsoft.com/office/drawing/2014/main" id="{AE1D5E16-4F0B-49AE-8A71-5A6057F46D58}"/>
              </a:ext>
            </a:extLst>
          </p:cNvPr>
          <p:cNvSpPr/>
          <p:nvPr/>
        </p:nvSpPr>
        <p:spPr>
          <a:xfrm>
            <a:off x="5872045" y="248281"/>
            <a:ext cx="678745" cy="6787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1</a:t>
            </a:r>
            <a:endParaRPr lang="en-US" dirty="0"/>
          </a:p>
        </p:txBody>
      </p:sp>
      <p:sp>
        <p:nvSpPr>
          <p:cNvPr id="70" name="Oval 69">
            <a:extLst>
              <a:ext uri="{FF2B5EF4-FFF2-40B4-BE49-F238E27FC236}">
                <a16:creationId xmlns:a16="http://schemas.microsoft.com/office/drawing/2014/main" id="{8E66ED50-2807-4ADF-8A9D-95927B758801}"/>
              </a:ext>
            </a:extLst>
          </p:cNvPr>
          <p:cNvSpPr/>
          <p:nvPr/>
        </p:nvSpPr>
        <p:spPr>
          <a:xfrm>
            <a:off x="8931787" y="2891648"/>
            <a:ext cx="678745" cy="67874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2</a:t>
            </a:r>
            <a:endParaRPr lang="en-US" dirty="0"/>
          </a:p>
        </p:txBody>
      </p:sp>
      <p:sp>
        <p:nvSpPr>
          <p:cNvPr id="71" name="Oval 70">
            <a:extLst>
              <a:ext uri="{FF2B5EF4-FFF2-40B4-BE49-F238E27FC236}">
                <a16:creationId xmlns:a16="http://schemas.microsoft.com/office/drawing/2014/main" id="{98E40A5B-DD33-4C40-9369-FFA2A8F8176A}"/>
              </a:ext>
            </a:extLst>
          </p:cNvPr>
          <p:cNvSpPr/>
          <p:nvPr/>
        </p:nvSpPr>
        <p:spPr>
          <a:xfrm>
            <a:off x="6275591" y="5928925"/>
            <a:ext cx="678745" cy="678744"/>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3</a:t>
            </a:r>
            <a:endParaRPr lang="en-US" dirty="0"/>
          </a:p>
        </p:txBody>
      </p:sp>
      <p:sp>
        <p:nvSpPr>
          <p:cNvPr id="72" name="Oval 71">
            <a:extLst>
              <a:ext uri="{FF2B5EF4-FFF2-40B4-BE49-F238E27FC236}">
                <a16:creationId xmlns:a16="http://schemas.microsoft.com/office/drawing/2014/main" id="{6B99AA9D-A14C-48E4-8B2E-3E16F50FBCAA}"/>
              </a:ext>
            </a:extLst>
          </p:cNvPr>
          <p:cNvSpPr/>
          <p:nvPr/>
        </p:nvSpPr>
        <p:spPr>
          <a:xfrm>
            <a:off x="3203940" y="3301049"/>
            <a:ext cx="678745" cy="678744"/>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4</a:t>
            </a:r>
            <a:endParaRPr lang="en-US" dirty="0"/>
          </a:p>
        </p:txBody>
      </p:sp>
      <p:sp>
        <p:nvSpPr>
          <p:cNvPr id="78" name="Oval 77">
            <a:extLst>
              <a:ext uri="{FF2B5EF4-FFF2-40B4-BE49-F238E27FC236}">
                <a16:creationId xmlns:a16="http://schemas.microsoft.com/office/drawing/2014/main" id="{21634AEF-121A-4846-9159-F05DCAEABCD0}"/>
              </a:ext>
            </a:extLst>
          </p:cNvPr>
          <p:cNvSpPr/>
          <p:nvPr/>
        </p:nvSpPr>
        <p:spPr>
          <a:xfrm>
            <a:off x="5606093" y="2646161"/>
            <a:ext cx="1578183" cy="1578182"/>
          </a:xfrm>
          <a:prstGeom prst="ellipse">
            <a:avLst/>
          </a:prstGeom>
          <a:no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1" name="Straight Connector 20">
            <a:extLst>
              <a:ext uri="{FF2B5EF4-FFF2-40B4-BE49-F238E27FC236}">
                <a16:creationId xmlns:a16="http://schemas.microsoft.com/office/drawing/2014/main" id="{C1F493D7-A739-4B7D-B32C-313CB096D4FA}"/>
              </a:ext>
            </a:extLst>
          </p:cNvPr>
          <p:cNvCxnSpPr>
            <a:cxnSpLocks/>
          </p:cNvCxnSpPr>
          <p:nvPr/>
        </p:nvCxnSpPr>
        <p:spPr>
          <a:xfrm>
            <a:off x="1040134" y="940103"/>
            <a:ext cx="1563366"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9206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21E906-318B-4F1D-8459-EC17BCFABCF9}"/>
              </a:ext>
            </a:extLst>
          </p:cNvPr>
          <p:cNvSpPr txBox="1"/>
          <p:nvPr/>
        </p:nvSpPr>
        <p:spPr>
          <a:xfrm>
            <a:off x="719404" y="441219"/>
            <a:ext cx="4633645" cy="523220"/>
          </a:xfrm>
          <a:prstGeom prst="rect">
            <a:avLst/>
          </a:prstGeom>
          <a:noFill/>
        </p:spPr>
        <p:txBody>
          <a:bodyPr wrap="square" rtlCol="0">
            <a:spAutoFit/>
          </a:bodyPr>
          <a:lstStyle/>
          <a:p>
            <a:r>
              <a:rPr lang="en-US" sz="2800" b="1" dirty="0">
                <a:solidFill>
                  <a:schemeClr val="accent3"/>
                </a:solidFill>
                <a:latin typeface="Aharoni" panose="02010803020104030203" pitchFamily="2" charset="-79"/>
                <a:cs typeface="Aharoni" panose="02010803020104030203" pitchFamily="2" charset="-79"/>
              </a:rPr>
              <a:t>Main Category Title Here:</a:t>
            </a:r>
          </a:p>
        </p:txBody>
      </p:sp>
      <p:grpSp>
        <p:nvGrpSpPr>
          <p:cNvPr id="5" name="Group 4">
            <a:extLst>
              <a:ext uri="{FF2B5EF4-FFF2-40B4-BE49-F238E27FC236}">
                <a16:creationId xmlns:a16="http://schemas.microsoft.com/office/drawing/2014/main" id="{2D62CC8C-560E-4283-A30F-A1979D594108}"/>
              </a:ext>
            </a:extLst>
          </p:cNvPr>
          <p:cNvGrpSpPr/>
          <p:nvPr/>
        </p:nvGrpSpPr>
        <p:grpSpPr>
          <a:xfrm>
            <a:off x="1405254" y="2081138"/>
            <a:ext cx="2923466" cy="3836692"/>
            <a:chOff x="1405254" y="2081138"/>
            <a:chExt cx="2923466" cy="3836692"/>
          </a:xfrm>
        </p:grpSpPr>
        <p:sp>
          <p:nvSpPr>
            <p:cNvPr id="3" name="TextBox 2">
              <a:extLst>
                <a:ext uri="{FF2B5EF4-FFF2-40B4-BE49-F238E27FC236}">
                  <a16:creationId xmlns:a16="http://schemas.microsoft.com/office/drawing/2014/main" id="{5553FD36-0689-447E-919A-2070114DBFC8}"/>
                </a:ext>
              </a:extLst>
            </p:cNvPr>
            <p:cNvSpPr txBox="1"/>
            <p:nvPr/>
          </p:nvSpPr>
          <p:spPr>
            <a:xfrm>
              <a:off x="1405254" y="2081138"/>
              <a:ext cx="2923466" cy="461665"/>
            </a:xfrm>
            <a:prstGeom prst="rect">
              <a:avLst/>
            </a:prstGeom>
            <a:noFill/>
          </p:spPr>
          <p:txBody>
            <a:bodyPr wrap="square" rtlCol="0">
              <a:spAutoFit/>
            </a:bodyPr>
            <a:lstStyle/>
            <a:p>
              <a:pPr algn="ctr"/>
              <a:r>
                <a:rPr lang="en-US" sz="2400" b="1" dirty="0"/>
                <a:t>Category/Topic 1:</a:t>
              </a:r>
            </a:p>
          </p:txBody>
        </p:sp>
        <p:sp>
          <p:nvSpPr>
            <p:cNvPr id="6" name="TextBox 5">
              <a:extLst>
                <a:ext uri="{FF2B5EF4-FFF2-40B4-BE49-F238E27FC236}">
                  <a16:creationId xmlns:a16="http://schemas.microsoft.com/office/drawing/2014/main" id="{B1575260-777F-4063-9E5A-1E34710088B5}"/>
                </a:ext>
              </a:extLst>
            </p:cNvPr>
            <p:cNvSpPr txBox="1"/>
            <p:nvPr/>
          </p:nvSpPr>
          <p:spPr>
            <a:xfrm>
              <a:off x="1405255" y="2778509"/>
              <a:ext cx="2923464" cy="3139321"/>
            </a:xfrm>
            <a:prstGeom prst="rect">
              <a:avLst/>
            </a:prstGeom>
            <a:noFill/>
          </p:spPr>
          <p:txBody>
            <a:bodyPr wrap="square" rtlCol="0">
              <a:spAutoFit/>
            </a:bodyPr>
            <a:lstStyle/>
            <a:p>
              <a:pPr algn="ctr"/>
              <a:r>
                <a:rPr lang="en-US" dirty="0"/>
                <a:t>Describe Your Category:</a:t>
              </a:r>
            </a:p>
            <a:p>
              <a:pPr marL="285750" indent="-285750">
                <a:buFont typeface="Wingdings" panose="05000000000000000000" pitchFamily="2" charset="2"/>
                <a:buChar char="Ø"/>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sit </a:t>
              </a:r>
              <a:r>
                <a:rPr lang="en-US" dirty="0" err="1"/>
                <a:t>amet</a:t>
              </a:r>
              <a:r>
                <a:rPr lang="en-US" dirty="0"/>
                <a:t> </a:t>
              </a:r>
              <a:r>
                <a:rPr lang="en-US" dirty="0" err="1"/>
                <a:t>arcu</a:t>
              </a:r>
              <a:r>
                <a:rPr lang="en-US" dirty="0"/>
                <a:t> </a:t>
              </a:r>
              <a:r>
                <a:rPr lang="en-US" dirty="0" err="1"/>
                <a:t>elit</a:t>
              </a:r>
              <a:r>
                <a:rPr lang="en-US" dirty="0"/>
                <a:t>. </a:t>
              </a:r>
              <a:r>
                <a:rPr lang="en-US" dirty="0" err="1"/>
                <a:t>Curabitur</a:t>
              </a:r>
              <a:r>
                <a:rPr lang="en-US" dirty="0"/>
                <a:t> </a:t>
              </a:r>
              <a:r>
                <a:rPr lang="en-US" dirty="0" err="1"/>
                <a:t>sagittis</a:t>
              </a:r>
              <a:r>
                <a:rPr lang="en-US" dirty="0"/>
                <a:t> </a:t>
              </a:r>
              <a:r>
                <a:rPr lang="en-US" dirty="0" err="1"/>
                <a:t>lacus</a:t>
              </a:r>
              <a:r>
                <a:rPr lang="en-US" dirty="0"/>
                <a:t> </a:t>
              </a:r>
              <a:r>
                <a:rPr lang="en-US" dirty="0" err="1"/>
                <a:t>sapien</a:t>
              </a:r>
              <a:r>
                <a:rPr lang="en-US" dirty="0"/>
                <a:t>, </a:t>
              </a:r>
            </a:p>
            <a:p>
              <a:pPr marL="285750" indent="-285750">
                <a:buFont typeface="Wingdings" panose="05000000000000000000" pitchFamily="2" charset="2"/>
                <a:buChar char="Ø"/>
              </a:pPr>
              <a:r>
                <a:rPr lang="en-US" dirty="0" err="1"/>
                <a:t>Aliquam</a:t>
              </a:r>
              <a:r>
                <a:rPr lang="en-US" dirty="0"/>
                <a:t> </a:t>
              </a:r>
              <a:r>
                <a:rPr lang="en-US" dirty="0" err="1"/>
                <a:t>iaculis</a:t>
              </a:r>
              <a:r>
                <a:rPr lang="en-US" dirty="0"/>
                <a:t> semper </a:t>
              </a:r>
              <a:r>
                <a:rPr lang="en-US" dirty="0" err="1"/>
                <a:t>nisl</a:t>
              </a:r>
              <a:r>
                <a:rPr lang="en-US" dirty="0"/>
                <a:t> </a:t>
              </a:r>
              <a:r>
                <a:rPr lang="en-US" dirty="0" err="1"/>
                <a:t>quis</a:t>
              </a:r>
              <a:r>
                <a:rPr lang="en-US" dirty="0"/>
                <a:t> </a:t>
              </a:r>
              <a:r>
                <a:rPr lang="en-US" dirty="0" err="1"/>
                <a:t>sagittis</a:t>
              </a:r>
              <a:r>
                <a:rPr lang="en-US" dirty="0"/>
                <a:t>.</a:t>
              </a:r>
            </a:p>
            <a:p>
              <a:pPr marL="285750" indent="-285750">
                <a:buFont typeface="Wingdings" panose="05000000000000000000" pitchFamily="2" charset="2"/>
                <a:buChar char="Ø"/>
              </a:pPr>
              <a:r>
                <a:rPr lang="en-US" dirty="0"/>
                <a:t>sed maximus ex </a:t>
              </a:r>
              <a:r>
                <a:rPr lang="en-US" dirty="0" err="1"/>
                <a:t>rhoncus</a:t>
              </a:r>
              <a:r>
                <a:rPr lang="en-US" dirty="0"/>
                <a:t> ac. </a:t>
              </a:r>
              <a:r>
                <a:rPr lang="en-US" dirty="0" err="1"/>
                <a:t>Aenean</a:t>
              </a:r>
              <a:r>
                <a:rPr lang="en-US" dirty="0"/>
                <a:t> fermentum </a:t>
              </a:r>
              <a:r>
                <a:rPr lang="en-US" dirty="0" err="1"/>
                <a:t>consequat</a:t>
              </a:r>
              <a:r>
                <a:rPr lang="en-US" dirty="0"/>
                <a:t> </a:t>
              </a:r>
              <a:r>
                <a:rPr lang="en-US" dirty="0" err="1"/>
                <a:t>mauris</a:t>
              </a:r>
              <a:r>
                <a:rPr lang="en-US" dirty="0"/>
                <a:t>,  </a:t>
              </a:r>
            </a:p>
          </p:txBody>
        </p:sp>
      </p:grpSp>
      <p:sp>
        <p:nvSpPr>
          <p:cNvPr id="11" name="TextBox 10">
            <a:extLst>
              <a:ext uri="{FF2B5EF4-FFF2-40B4-BE49-F238E27FC236}">
                <a16:creationId xmlns:a16="http://schemas.microsoft.com/office/drawing/2014/main" id="{0C56E631-4420-4B5A-B42E-66B855F954EF}"/>
              </a:ext>
            </a:extLst>
          </p:cNvPr>
          <p:cNvSpPr txBox="1"/>
          <p:nvPr/>
        </p:nvSpPr>
        <p:spPr>
          <a:xfrm>
            <a:off x="719405" y="940170"/>
            <a:ext cx="2558643" cy="307777"/>
          </a:xfrm>
          <a:prstGeom prst="rect">
            <a:avLst/>
          </a:prstGeom>
          <a:noFill/>
        </p:spPr>
        <p:txBody>
          <a:bodyPr wrap="square" rtlCol="0">
            <a:spAutoFit/>
          </a:bodyPr>
          <a:lstStyle/>
          <a:p>
            <a:pPr algn="ctr"/>
            <a:r>
              <a:rPr lang="en-US" sz="1400" dirty="0">
                <a:solidFill>
                  <a:schemeClr val="bg1"/>
                </a:solidFill>
              </a:rPr>
              <a:t>Or Give Difference Between 3: </a:t>
            </a:r>
          </a:p>
        </p:txBody>
      </p:sp>
      <p:sp>
        <p:nvSpPr>
          <p:cNvPr id="23" name="Rectangle 22">
            <a:extLst>
              <a:ext uri="{FF2B5EF4-FFF2-40B4-BE49-F238E27FC236}">
                <a16:creationId xmlns:a16="http://schemas.microsoft.com/office/drawing/2014/main" id="{D512456C-920C-4171-A772-494D72B091F1}"/>
              </a:ext>
            </a:extLst>
          </p:cNvPr>
          <p:cNvSpPr/>
          <p:nvPr/>
        </p:nvSpPr>
        <p:spPr>
          <a:xfrm rot="5400000">
            <a:off x="-3168653" y="3158412"/>
            <a:ext cx="6858000" cy="54117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461DE4B8-E0C6-4BCC-85A9-C18FA6B0F125}"/>
              </a:ext>
            </a:extLst>
          </p:cNvPr>
          <p:cNvGrpSpPr/>
          <p:nvPr/>
        </p:nvGrpSpPr>
        <p:grpSpPr>
          <a:xfrm>
            <a:off x="5014568" y="2081138"/>
            <a:ext cx="2923466" cy="3836692"/>
            <a:chOff x="1405254" y="2081138"/>
            <a:chExt cx="2923466" cy="3836692"/>
          </a:xfrm>
        </p:grpSpPr>
        <p:sp>
          <p:nvSpPr>
            <p:cNvPr id="25" name="TextBox 24">
              <a:extLst>
                <a:ext uri="{FF2B5EF4-FFF2-40B4-BE49-F238E27FC236}">
                  <a16:creationId xmlns:a16="http://schemas.microsoft.com/office/drawing/2014/main" id="{06A7ED42-49D6-4244-A5C5-9B34FD141F82}"/>
                </a:ext>
              </a:extLst>
            </p:cNvPr>
            <p:cNvSpPr txBox="1"/>
            <p:nvPr/>
          </p:nvSpPr>
          <p:spPr>
            <a:xfrm>
              <a:off x="1405254" y="2081138"/>
              <a:ext cx="2923466" cy="461665"/>
            </a:xfrm>
            <a:prstGeom prst="rect">
              <a:avLst/>
            </a:prstGeom>
            <a:noFill/>
          </p:spPr>
          <p:txBody>
            <a:bodyPr wrap="square" rtlCol="0">
              <a:spAutoFit/>
            </a:bodyPr>
            <a:lstStyle/>
            <a:p>
              <a:pPr algn="ctr"/>
              <a:r>
                <a:rPr lang="en-US" sz="2400" b="1" dirty="0"/>
                <a:t>Category/Topic 2:</a:t>
              </a:r>
            </a:p>
          </p:txBody>
        </p:sp>
        <p:sp>
          <p:nvSpPr>
            <p:cNvPr id="26" name="TextBox 25">
              <a:extLst>
                <a:ext uri="{FF2B5EF4-FFF2-40B4-BE49-F238E27FC236}">
                  <a16:creationId xmlns:a16="http://schemas.microsoft.com/office/drawing/2014/main" id="{D28814C5-8364-4658-8ADB-887BBEDF3151}"/>
                </a:ext>
              </a:extLst>
            </p:cNvPr>
            <p:cNvSpPr txBox="1"/>
            <p:nvPr/>
          </p:nvSpPr>
          <p:spPr>
            <a:xfrm>
              <a:off x="1405255" y="2778509"/>
              <a:ext cx="2923464" cy="3139321"/>
            </a:xfrm>
            <a:prstGeom prst="rect">
              <a:avLst/>
            </a:prstGeom>
            <a:noFill/>
          </p:spPr>
          <p:txBody>
            <a:bodyPr wrap="square" rtlCol="0">
              <a:spAutoFit/>
            </a:bodyPr>
            <a:lstStyle/>
            <a:p>
              <a:pPr algn="ctr"/>
              <a:r>
                <a:rPr lang="en-US" dirty="0"/>
                <a:t>Describe Your Category:</a:t>
              </a:r>
            </a:p>
            <a:p>
              <a:pPr marL="285750" indent="-285750">
                <a:buFont typeface="Wingdings" panose="05000000000000000000" pitchFamily="2" charset="2"/>
                <a:buChar char="Ø"/>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sit </a:t>
              </a:r>
              <a:r>
                <a:rPr lang="en-US" dirty="0" err="1"/>
                <a:t>amet</a:t>
              </a:r>
              <a:r>
                <a:rPr lang="en-US" dirty="0"/>
                <a:t> </a:t>
              </a:r>
              <a:r>
                <a:rPr lang="en-US" dirty="0" err="1"/>
                <a:t>arcu</a:t>
              </a:r>
              <a:r>
                <a:rPr lang="en-US" dirty="0"/>
                <a:t> </a:t>
              </a:r>
              <a:r>
                <a:rPr lang="en-US" dirty="0" err="1"/>
                <a:t>elit</a:t>
              </a:r>
              <a:r>
                <a:rPr lang="en-US" dirty="0"/>
                <a:t>. </a:t>
              </a:r>
              <a:r>
                <a:rPr lang="en-US" dirty="0" err="1"/>
                <a:t>Curabitur</a:t>
              </a:r>
              <a:r>
                <a:rPr lang="en-US" dirty="0"/>
                <a:t> </a:t>
              </a:r>
              <a:r>
                <a:rPr lang="en-US" dirty="0" err="1"/>
                <a:t>sagittis</a:t>
              </a:r>
              <a:r>
                <a:rPr lang="en-US" dirty="0"/>
                <a:t> </a:t>
              </a:r>
              <a:r>
                <a:rPr lang="en-US" dirty="0" err="1"/>
                <a:t>lacus</a:t>
              </a:r>
              <a:r>
                <a:rPr lang="en-US" dirty="0"/>
                <a:t> </a:t>
              </a:r>
              <a:r>
                <a:rPr lang="en-US" dirty="0" err="1"/>
                <a:t>sapien</a:t>
              </a:r>
              <a:r>
                <a:rPr lang="en-US" dirty="0"/>
                <a:t>, </a:t>
              </a:r>
            </a:p>
            <a:p>
              <a:pPr marL="285750" indent="-285750">
                <a:buFont typeface="Wingdings" panose="05000000000000000000" pitchFamily="2" charset="2"/>
                <a:buChar char="Ø"/>
              </a:pPr>
              <a:r>
                <a:rPr lang="en-US" dirty="0" err="1"/>
                <a:t>Aliquam</a:t>
              </a:r>
              <a:r>
                <a:rPr lang="en-US" dirty="0"/>
                <a:t> </a:t>
              </a:r>
              <a:r>
                <a:rPr lang="en-US" dirty="0" err="1"/>
                <a:t>iaculis</a:t>
              </a:r>
              <a:r>
                <a:rPr lang="en-US" dirty="0"/>
                <a:t> semper </a:t>
              </a:r>
              <a:r>
                <a:rPr lang="en-US" dirty="0" err="1"/>
                <a:t>nisl</a:t>
              </a:r>
              <a:r>
                <a:rPr lang="en-US" dirty="0"/>
                <a:t> </a:t>
              </a:r>
              <a:r>
                <a:rPr lang="en-US" dirty="0" err="1"/>
                <a:t>quis</a:t>
              </a:r>
              <a:r>
                <a:rPr lang="en-US" dirty="0"/>
                <a:t> </a:t>
              </a:r>
              <a:r>
                <a:rPr lang="en-US" dirty="0" err="1"/>
                <a:t>sagittis</a:t>
              </a:r>
              <a:r>
                <a:rPr lang="en-US" dirty="0"/>
                <a:t>.</a:t>
              </a:r>
            </a:p>
            <a:p>
              <a:pPr marL="285750" indent="-285750">
                <a:buFont typeface="Wingdings" panose="05000000000000000000" pitchFamily="2" charset="2"/>
                <a:buChar char="Ø"/>
              </a:pPr>
              <a:r>
                <a:rPr lang="en-US" dirty="0"/>
                <a:t>sed maximus ex </a:t>
              </a:r>
              <a:r>
                <a:rPr lang="en-US" dirty="0" err="1"/>
                <a:t>rhoncus</a:t>
              </a:r>
              <a:r>
                <a:rPr lang="en-US" dirty="0"/>
                <a:t> ac. </a:t>
              </a:r>
              <a:r>
                <a:rPr lang="en-US" dirty="0" err="1"/>
                <a:t>Aenean</a:t>
              </a:r>
              <a:r>
                <a:rPr lang="en-US" dirty="0"/>
                <a:t> fermentum </a:t>
              </a:r>
              <a:r>
                <a:rPr lang="en-US" dirty="0" err="1"/>
                <a:t>consequat</a:t>
              </a:r>
              <a:r>
                <a:rPr lang="en-US" dirty="0"/>
                <a:t> </a:t>
              </a:r>
              <a:r>
                <a:rPr lang="en-US" dirty="0" err="1"/>
                <a:t>mauris</a:t>
              </a:r>
              <a:r>
                <a:rPr lang="en-US" dirty="0"/>
                <a:t>,  </a:t>
              </a:r>
            </a:p>
          </p:txBody>
        </p:sp>
      </p:grpSp>
      <p:grpSp>
        <p:nvGrpSpPr>
          <p:cNvPr id="27" name="Group 26">
            <a:extLst>
              <a:ext uri="{FF2B5EF4-FFF2-40B4-BE49-F238E27FC236}">
                <a16:creationId xmlns:a16="http://schemas.microsoft.com/office/drawing/2014/main" id="{3DBD7E92-2906-4441-B942-A616556D4DEA}"/>
              </a:ext>
            </a:extLst>
          </p:cNvPr>
          <p:cNvGrpSpPr/>
          <p:nvPr/>
        </p:nvGrpSpPr>
        <p:grpSpPr>
          <a:xfrm>
            <a:off x="8623883" y="2081138"/>
            <a:ext cx="2923464" cy="3836692"/>
            <a:chOff x="1405255" y="2081138"/>
            <a:chExt cx="2923464" cy="3836692"/>
          </a:xfrm>
        </p:grpSpPr>
        <p:sp>
          <p:nvSpPr>
            <p:cNvPr id="28" name="TextBox 27">
              <a:extLst>
                <a:ext uri="{FF2B5EF4-FFF2-40B4-BE49-F238E27FC236}">
                  <a16:creationId xmlns:a16="http://schemas.microsoft.com/office/drawing/2014/main" id="{5FB7C9A9-665B-42D9-AC52-9862EB30A38D}"/>
                </a:ext>
              </a:extLst>
            </p:cNvPr>
            <p:cNvSpPr txBox="1"/>
            <p:nvPr/>
          </p:nvSpPr>
          <p:spPr>
            <a:xfrm>
              <a:off x="1405255" y="2081138"/>
              <a:ext cx="2923464" cy="461665"/>
            </a:xfrm>
            <a:prstGeom prst="rect">
              <a:avLst/>
            </a:prstGeom>
            <a:noFill/>
          </p:spPr>
          <p:txBody>
            <a:bodyPr wrap="square" rtlCol="0">
              <a:spAutoFit/>
            </a:bodyPr>
            <a:lstStyle/>
            <a:p>
              <a:pPr algn="ctr"/>
              <a:r>
                <a:rPr lang="en-US" sz="2400" b="1" dirty="0"/>
                <a:t>Category/Topic 3:</a:t>
              </a:r>
            </a:p>
          </p:txBody>
        </p:sp>
        <p:sp>
          <p:nvSpPr>
            <p:cNvPr id="29" name="TextBox 28">
              <a:extLst>
                <a:ext uri="{FF2B5EF4-FFF2-40B4-BE49-F238E27FC236}">
                  <a16:creationId xmlns:a16="http://schemas.microsoft.com/office/drawing/2014/main" id="{629140D5-B0AF-44B9-9839-761CDD2FB13D}"/>
                </a:ext>
              </a:extLst>
            </p:cNvPr>
            <p:cNvSpPr txBox="1"/>
            <p:nvPr/>
          </p:nvSpPr>
          <p:spPr>
            <a:xfrm>
              <a:off x="1405255" y="2778509"/>
              <a:ext cx="2923464" cy="3139321"/>
            </a:xfrm>
            <a:prstGeom prst="rect">
              <a:avLst/>
            </a:prstGeom>
            <a:noFill/>
          </p:spPr>
          <p:txBody>
            <a:bodyPr wrap="square" rtlCol="0">
              <a:spAutoFit/>
            </a:bodyPr>
            <a:lstStyle/>
            <a:p>
              <a:pPr algn="ctr"/>
              <a:r>
                <a:rPr lang="en-US" dirty="0"/>
                <a:t>Describe Your Category:</a:t>
              </a:r>
            </a:p>
            <a:p>
              <a:pPr marL="285750" indent="-285750">
                <a:buFont typeface="Wingdings" panose="05000000000000000000" pitchFamily="2" charset="2"/>
                <a:buChar char="Ø"/>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sit </a:t>
              </a:r>
              <a:r>
                <a:rPr lang="en-US" dirty="0" err="1"/>
                <a:t>amet</a:t>
              </a:r>
              <a:r>
                <a:rPr lang="en-US" dirty="0"/>
                <a:t> </a:t>
              </a:r>
              <a:r>
                <a:rPr lang="en-US" dirty="0" err="1"/>
                <a:t>arcu</a:t>
              </a:r>
              <a:r>
                <a:rPr lang="en-US" dirty="0"/>
                <a:t> </a:t>
              </a:r>
              <a:r>
                <a:rPr lang="en-US" dirty="0" err="1"/>
                <a:t>elit</a:t>
              </a:r>
              <a:r>
                <a:rPr lang="en-US" dirty="0"/>
                <a:t>. </a:t>
              </a:r>
              <a:r>
                <a:rPr lang="en-US" dirty="0" err="1"/>
                <a:t>Curabitur</a:t>
              </a:r>
              <a:r>
                <a:rPr lang="en-US" dirty="0"/>
                <a:t> </a:t>
              </a:r>
              <a:r>
                <a:rPr lang="en-US" dirty="0" err="1"/>
                <a:t>sagittis</a:t>
              </a:r>
              <a:r>
                <a:rPr lang="en-US" dirty="0"/>
                <a:t> </a:t>
              </a:r>
              <a:r>
                <a:rPr lang="en-US" dirty="0" err="1"/>
                <a:t>lacus</a:t>
              </a:r>
              <a:r>
                <a:rPr lang="en-US" dirty="0"/>
                <a:t> </a:t>
              </a:r>
              <a:r>
                <a:rPr lang="en-US" dirty="0" err="1"/>
                <a:t>sapien</a:t>
              </a:r>
              <a:r>
                <a:rPr lang="en-US" dirty="0"/>
                <a:t>, </a:t>
              </a:r>
            </a:p>
            <a:p>
              <a:pPr marL="285750" indent="-285750">
                <a:buFont typeface="Wingdings" panose="05000000000000000000" pitchFamily="2" charset="2"/>
                <a:buChar char="Ø"/>
              </a:pPr>
              <a:r>
                <a:rPr lang="en-US" dirty="0" err="1"/>
                <a:t>Aliquam</a:t>
              </a:r>
              <a:r>
                <a:rPr lang="en-US" dirty="0"/>
                <a:t> </a:t>
              </a:r>
              <a:r>
                <a:rPr lang="en-US" dirty="0" err="1"/>
                <a:t>iaculis</a:t>
              </a:r>
              <a:r>
                <a:rPr lang="en-US" dirty="0"/>
                <a:t> semper </a:t>
              </a:r>
              <a:r>
                <a:rPr lang="en-US" dirty="0" err="1"/>
                <a:t>nisl</a:t>
              </a:r>
              <a:r>
                <a:rPr lang="en-US" dirty="0"/>
                <a:t> </a:t>
              </a:r>
              <a:r>
                <a:rPr lang="en-US" dirty="0" err="1"/>
                <a:t>quis</a:t>
              </a:r>
              <a:r>
                <a:rPr lang="en-US" dirty="0"/>
                <a:t> </a:t>
              </a:r>
              <a:r>
                <a:rPr lang="en-US" dirty="0" err="1"/>
                <a:t>sagittis</a:t>
              </a:r>
              <a:r>
                <a:rPr lang="en-US" dirty="0"/>
                <a:t>.</a:t>
              </a:r>
            </a:p>
            <a:p>
              <a:pPr marL="285750" indent="-285750">
                <a:buFont typeface="Wingdings" panose="05000000000000000000" pitchFamily="2" charset="2"/>
                <a:buChar char="Ø"/>
              </a:pPr>
              <a:r>
                <a:rPr lang="en-US" dirty="0"/>
                <a:t>sed maximus ex </a:t>
              </a:r>
              <a:r>
                <a:rPr lang="en-US" dirty="0" err="1"/>
                <a:t>rhoncus</a:t>
              </a:r>
              <a:r>
                <a:rPr lang="en-US" dirty="0"/>
                <a:t> ac. </a:t>
              </a:r>
              <a:r>
                <a:rPr lang="en-US" dirty="0" err="1"/>
                <a:t>Aenean</a:t>
              </a:r>
              <a:r>
                <a:rPr lang="en-US" dirty="0"/>
                <a:t> fermentum </a:t>
              </a:r>
              <a:r>
                <a:rPr lang="en-US" dirty="0" err="1"/>
                <a:t>consequat</a:t>
              </a:r>
              <a:r>
                <a:rPr lang="en-US" dirty="0"/>
                <a:t> </a:t>
              </a:r>
              <a:r>
                <a:rPr lang="en-US" dirty="0" err="1"/>
                <a:t>mauris</a:t>
              </a:r>
              <a:r>
                <a:rPr lang="en-US" dirty="0"/>
                <a:t>,  </a:t>
              </a:r>
            </a:p>
          </p:txBody>
        </p:sp>
      </p:grpSp>
    </p:spTree>
    <p:extLst>
      <p:ext uri="{BB962C8B-B14F-4D97-AF65-F5344CB8AC3E}">
        <p14:creationId xmlns:p14="http://schemas.microsoft.com/office/powerpoint/2010/main" val="41207045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1FBA20F2-7C56-417D-BA5E-7EE5506D121F}"/>
              </a:ext>
            </a:extLst>
          </p:cNvPr>
          <p:cNvSpPr/>
          <p:nvPr/>
        </p:nvSpPr>
        <p:spPr>
          <a:xfrm rot="20639905">
            <a:off x="-2152267" y="8928"/>
            <a:ext cx="6207967" cy="8192278"/>
          </a:xfrm>
          <a:prstGeom prst="rect">
            <a:avLst/>
          </a:prstGeom>
          <a:solidFill>
            <a:schemeClr val="accent3">
              <a:alpha val="62000"/>
            </a:schemeClr>
          </a:solidFill>
          <a:ln w="444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Rectangle 1">
            <a:extLst>
              <a:ext uri="{FF2B5EF4-FFF2-40B4-BE49-F238E27FC236}">
                <a16:creationId xmlns:a16="http://schemas.microsoft.com/office/drawing/2014/main" id="{370F2E26-0A8B-4580-8CD6-91992B6A937F}"/>
              </a:ext>
            </a:extLst>
          </p:cNvPr>
          <p:cNvSpPr/>
          <p:nvPr/>
        </p:nvSpPr>
        <p:spPr>
          <a:xfrm rot="20674425">
            <a:off x="-3353217" y="8928"/>
            <a:ext cx="6207967" cy="8192278"/>
          </a:xfrm>
          <a:prstGeom prst="rect">
            <a:avLst/>
          </a:prstGeom>
          <a:solidFill>
            <a:schemeClr val="accent3">
              <a:alpha val="62000"/>
            </a:schemeClr>
          </a:solidFill>
          <a:ln w="4445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pic>
        <p:nvPicPr>
          <p:cNvPr id="23" name="Picture 22">
            <a:extLst>
              <a:ext uri="{FF2B5EF4-FFF2-40B4-BE49-F238E27FC236}">
                <a16:creationId xmlns:a16="http://schemas.microsoft.com/office/drawing/2014/main" id="{45D48157-793B-4A69-8880-B0F7341DB2C0}"/>
              </a:ext>
            </a:extLst>
          </p:cNvPr>
          <p:cNvPicPr>
            <a:picLocks noChangeAspect="1"/>
          </p:cNvPicPr>
          <p:nvPr/>
        </p:nvPicPr>
        <p:blipFill rotWithShape="1">
          <a:blip r:embed="rId2">
            <a:extLst>
              <a:ext uri="{28A0092B-C50C-407E-A947-70E740481C1C}">
                <a14:useLocalDpi xmlns:a14="http://schemas.microsoft.com/office/drawing/2010/main" val="0"/>
              </a:ext>
            </a:extLst>
          </a:blip>
          <a:srcRect l="25232" t="40816" r="48121" b="21496"/>
          <a:stretch/>
        </p:blipFill>
        <p:spPr>
          <a:xfrm>
            <a:off x="8655702" y="1539550"/>
            <a:ext cx="2584581" cy="2584581"/>
          </a:xfrm>
          <a:prstGeom prst="ellipse">
            <a:avLst/>
          </a:prstGeom>
          <a:ln w="25400">
            <a:solidFill>
              <a:schemeClr val="tx1">
                <a:alpha val="98000"/>
              </a:schemeClr>
            </a:solidFill>
          </a:ln>
          <a:effectLst/>
        </p:spPr>
      </p:pic>
      <p:pic>
        <p:nvPicPr>
          <p:cNvPr id="25" name="Picture 24" descr="A close up of a flower&#10;&#10;Description automatically generated">
            <a:extLst>
              <a:ext uri="{FF2B5EF4-FFF2-40B4-BE49-F238E27FC236}">
                <a16:creationId xmlns:a16="http://schemas.microsoft.com/office/drawing/2014/main" id="{86D7D2AA-9AD0-4BD1-B072-21BACB175801}"/>
              </a:ext>
            </a:extLst>
          </p:cNvPr>
          <p:cNvPicPr>
            <a:picLocks noChangeAspect="1"/>
          </p:cNvPicPr>
          <p:nvPr/>
        </p:nvPicPr>
        <p:blipFill rotWithShape="1">
          <a:blip r:embed="rId3">
            <a:extLst>
              <a:ext uri="{28A0092B-C50C-407E-A947-70E740481C1C}">
                <a14:useLocalDpi xmlns:a14="http://schemas.microsoft.com/office/drawing/2010/main" val="0"/>
              </a:ext>
            </a:extLst>
          </a:blip>
          <a:srcRect l="20009" t="50748" r="51725" b="11564"/>
          <a:stretch/>
        </p:blipFill>
        <p:spPr>
          <a:xfrm>
            <a:off x="4652861" y="1548880"/>
            <a:ext cx="2584580" cy="2584580"/>
          </a:xfrm>
          <a:prstGeom prst="ellipse">
            <a:avLst/>
          </a:prstGeom>
          <a:ln w="25400">
            <a:solidFill>
              <a:schemeClr val="tx1">
                <a:alpha val="98000"/>
              </a:schemeClr>
            </a:solidFill>
          </a:ln>
          <a:effectLst/>
        </p:spPr>
      </p:pic>
      <p:sp>
        <p:nvSpPr>
          <p:cNvPr id="3" name="Rectangle 2">
            <a:extLst>
              <a:ext uri="{FF2B5EF4-FFF2-40B4-BE49-F238E27FC236}">
                <a16:creationId xmlns:a16="http://schemas.microsoft.com/office/drawing/2014/main" id="{A0599C06-2384-4CD7-B115-CE921390EDC7}"/>
              </a:ext>
            </a:extLst>
          </p:cNvPr>
          <p:cNvSpPr/>
          <p:nvPr/>
        </p:nvSpPr>
        <p:spPr>
          <a:xfrm>
            <a:off x="139959" y="111967"/>
            <a:ext cx="11896531" cy="6615404"/>
          </a:xfrm>
          <a:prstGeom prst="rect">
            <a:avLst/>
          </a:prstGeom>
          <a:noFill/>
          <a:ln w="44450" cmpd="sng">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 name="TextBox 10">
            <a:extLst>
              <a:ext uri="{FF2B5EF4-FFF2-40B4-BE49-F238E27FC236}">
                <a16:creationId xmlns:a16="http://schemas.microsoft.com/office/drawing/2014/main" id="{087F10A5-744A-4254-B047-3FFECF4673B0}"/>
              </a:ext>
            </a:extLst>
          </p:cNvPr>
          <p:cNvSpPr txBox="1"/>
          <p:nvPr/>
        </p:nvSpPr>
        <p:spPr>
          <a:xfrm>
            <a:off x="1454797" y="447097"/>
            <a:ext cx="926685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solidFill>
                  <a:schemeClr val="bg1"/>
                </a:solidFill>
                <a:effectLst/>
                <a:uLnTx/>
                <a:uFillTx/>
                <a:latin typeface="Aharoni" panose="02010803020104030203" pitchFamily="2" charset="-79"/>
                <a:ea typeface="+mn-ea"/>
                <a:cs typeface="Aharoni" panose="02010803020104030203" pitchFamily="2" charset="-79"/>
              </a:rPr>
              <a:t>Or Use Images For Comparing:-</a:t>
            </a:r>
          </a:p>
        </p:txBody>
      </p:sp>
      <p:sp>
        <p:nvSpPr>
          <p:cNvPr id="12" name="TextBox 11">
            <a:extLst>
              <a:ext uri="{FF2B5EF4-FFF2-40B4-BE49-F238E27FC236}">
                <a16:creationId xmlns:a16="http://schemas.microsoft.com/office/drawing/2014/main" id="{DDDC4E71-F3DB-4DE5-A41A-948643B26E84}"/>
              </a:ext>
            </a:extLst>
          </p:cNvPr>
          <p:cNvSpPr txBox="1"/>
          <p:nvPr/>
        </p:nvSpPr>
        <p:spPr>
          <a:xfrm>
            <a:off x="1320812" y="4581330"/>
            <a:ext cx="2228956"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chemeClr val="bg1"/>
                </a:solidFill>
                <a:effectLst/>
                <a:uLnTx/>
                <a:uFillTx/>
                <a:ea typeface="+mn-ea"/>
                <a:cs typeface="+mn-cs"/>
              </a:rPr>
              <a:t>Text Here:</a:t>
            </a:r>
          </a:p>
        </p:txBody>
      </p:sp>
      <p:sp>
        <p:nvSpPr>
          <p:cNvPr id="15" name="TextBox 14">
            <a:extLst>
              <a:ext uri="{FF2B5EF4-FFF2-40B4-BE49-F238E27FC236}">
                <a16:creationId xmlns:a16="http://schemas.microsoft.com/office/drawing/2014/main" id="{CA7C7E09-B4A3-4626-B5DC-A494FB171E83}"/>
              </a:ext>
            </a:extLst>
          </p:cNvPr>
          <p:cNvSpPr txBox="1"/>
          <p:nvPr/>
        </p:nvSpPr>
        <p:spPr>
          <a:xfrm>
            <a:off x="5054320" y="4581330"/>
            <a:ext cx="2042196" cy="461665"/>
          </a:xfrm>
          <a:prstGeom prst="rect">
            <a:avLst/>
          </a:prstGeom>
          <a:noFill/>
        </p:spPr>
        <p:txBody>
          <a:bodyPr wrap="square" rtlCol="0">
            <a:spAutoFit/>
          </a:bodyPr>
          <a:lstStyle/>
          <a:p>
            <a:pPr lvl="0" algn="ctr">
              <a:defRPr/>
            </a:pPr>
            <a:r>
              <a:rPr lang="en-US" sz="2400" b="1" dirty="0">
                <a:solidFill>
                  <a:schemeClr val="bg1"/>
                </a:solidFill>
              </a:rPr>
              <a:t>Text Here:</a:t>
            </a:r>
          </a:p>
        </p:txBody>
      </p:sp>
      <p:sp>
        <p:nvSpPr>
          <p:cNvPr id="16" name="TextBox 15">
            <a:extLst>
              <a:ext uri="{FF2B5EF4-FFF2-40B4-BE49-F238E27FC236}">
                <a16:creationId xmlns:a16="http://schemas.microsoft.com/office/drawing/2014/main" id="{C9A91DE7-5DA8-4F5D-8218-AF56430341D8}"/>
              </a:ext>
            </a:extLst>
          </p:cNvPr>
          <p:cNvSpPr txBox="1"/>
          <p:nvPr/>
        </p:nvSpPr>
        <p:spPr>
          <a:xfrm>
            <a:off x="9055601" y="4581330"/>
            <a:ext cx="2042196" cy="461665"/>
          </a:xfrm>
          <a:prstGeom prst="rect">
            <a:avLst/>
          </a:prstGeom>
          <a:noFill/>
        </p:spPr>
        <p:txBody>
          <a:bodyPr wrap="square" rtlCol="0">
            <a:spAutoFit/>
          </a:bodyPr>
          <a:lstStyle/>
          <a:p>
            <a:pPr lvl="0" algn="ctr">
              <a:defRPr/>
            </a:pPr>
            <a:r>
              <a:rPr lang="en-US" sz="2400" b="1" dirty="0">
                <a:solidFill>
                  <a:schemeClr val="bg1"/>
                </a:solidFill>
              </a:rPr>
              <a:t>Text Here:</a:t>
            </a:r>
          </a:p>
        </p:txBody>
      </p:sp>
      <p:sp>
        <p:nvSpPr>
          <p:cNvPr id="17" name="TextBox 16">
            <a:extLst>
              <a:ext uri="{FF2B5EF4-FFF2-40B4-BE49-F238E27FC236}">
                <a16:creationId xmlns:a16="http://schemas.microsoft.com/office/drawing/2014/main" id="{32B3368F-9293-4923-BDC4-5C3EF5654464}"/>
              </a:ext>
            </a:extLst>
          </p:cNvPr>
          <p:cNvSpPr txBox="1"/>
          <p:nvPr/>
        </p:nvSpPr>
        <p:spPr>
          <a:xfrm>
            <a:off x="1026714" y="5080315"/>
            <a:ext cx="2496296" cy="923330"/>
          </a:xfrm>
          <a:prstGeom prst="rect">
            <a:avLst/>
          </a:prstGeom>
          <a:noFill/>
        </p:spPr>
        <p:txBody>
          <a:bodyPr wrap="square" rtlCol="0">
            <a:spAutoFit/>
          </a:body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ea typeface="+mn-ea"/>
                <a:cs typeface="+mn-cs"/>
              </a:rPr>
              <a:t>Lorem Ipsum Dolor Sit </a:t>
            </a:r>
            <a:r>
              <a:rPr kumimoji="0" lang="en-US" sz="1800" b="0" i="0" u="none" strike="noStrike" kern="1200" cap="none" spc="0" normalizeH="0" baseline="0" noProof="0" dirty="0" err="1">
                <a:ln>
                  <a:noFill/>
                </a:ln>
                <a:solidFill>
                  <a:prstClr val="black"/>
                </a:solidFill>
                <a:effectLst/>
                <a:uLnTx/>
                <a:uFillTx/>
                <a:ea typeface="+mn-ea"/>
                <a:cs typeface="+mn-cs"/>
              </a:rPr>
              <a:t>Amet</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Consectetur</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Adipiscing</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Elit</a:t>
            </a:r>
            <a:r>
              <a:rPr kumimoji="0" lang="en-US" sz="1800" b="0" i="0" u="none" strike="noStrike" kern="1200" cap="none" spc="0" normalizeH="0" baseline="0" noProof="0" dirty="0">
                <a:ln>
                  <a:noFill/>
                </a:ln>
                <a:solidFill>
                  <a:prstClr val="black"/>
                </a:solidFill>
                <a:effectLst/>
                <a:uLnTx/>
                <a:uFillTx/>
                <a:ea typeface="+mn-ea"/>
                <a:cs typeface="+mn-cs"/>
              </a:rPr>
              <a:t>.</a:t>
            </a:r>
          </a:p>
        </p:txBody>
      </p:sp>
      <p:pic>
        <p:nvPicPr>
          <p:cNvPr id="27" name="Picture 26" descr="A close up of a spider&#10;&#10;Description automatically generated">
            <a:extLst>
              <a:ext uri="{FF2B5EF4-FFF2-40B4-BE49-F238E27FC236}">
                <a16:creationId xmlns:a16="http://schemas.microsoft.com/office/drawing/2014/main" id="{EE1CA97A-81F9-4C74-826A-4A1491B96B88}"/>
              </a:ext>
            </a:extLst>
          </p:cNvPr>
          <p:cNvPicPr>
            <a:picLocks noChangeAspect="1"/>
          </p:cNvPicPr>
          <p:nvPr/>
        </p:nvPicPr>
        <p:blipFill rotWithShape="1">
          <a:blip r:embed="rId4">
            <a:extLst>
              <a:ext uri="{28A0092B-C50C-407E-A947-70E740481C1C}">
                <a14:useLocalDpi xmlns:a14="http://schemas.microsoft.com/office/drawing/2010/main" val="0"/>
              </a:ext>
            </a:extLst>
          </a:blip>
          <a:srcRect l="30509" t="34866" r="45963" b="27861"/>
          <a:stretch/>
        </p:blipFill>
        <p:spPr>
          <a:xfrm>
            <a:off x="966823" y="1548880"/>
            <a:ext cx="2556187" cy="2556187"/>
          </a:xfrm>
          <a:prstGeom prst="ellipse">
            <a:avLst/>
          </a:prstGeom>
          <a:ln w="25400">
            <a:solidFill>
              <a:schemeClr val="tx1">
                <a:alpha val="98000"/>
              </a:schemeClr>
            </a:solidFill>
          </a:ln>
          <a:effectLst/>
        </p:spPr>
      </p:pic>
      <p:sp>
        <p:nvSpPr>
          <p:cNvPr id="28" name="TextBox 27">
            <a:extLst>
              <a:ext uri="{FF2B5EF4-FFF2-40B4-BE49-F238E27FC236}">
                <a16:creationId xmlns:a16="http://schemas.microsoft.com/office/drawing/2014/main" id="{43D2EAC9-7D8B-4FD2-A237-3747F7E9A954}"/>
              </a:ext>
            </a:extLst>
          </p:cNvPr>
          <p:cNvSpPr txBox="1"/>
          <p:nvPr/>
        </p:nvSpPr>
        <p:spPr>
          <a:xfrm>
            <a:off x="4719244" y="5080315"/>
            <a:ext cx="2496296" cy="923330"/>
          </a:xfrm>
          <a:prstGeom prst="rect">
            <a:avLst/>
          </a:prstGeom>
          <a:noFill/>
        </p:spPr>
        <p:txBody>
          <a:bodyPr wrap="square" rtlCol="0">
            <a:spAutoFit/>
          </a:body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ea typeface="+mn-ea"/>
                <a:cs typeface="+mn-cs"/>
              </a:rPr>
              <a:t>Lorem Ipsum Dolor Sit </a:t>
            </a:r>
            <a:r>
              <a:rPr kumimoji="0" lang="en-US" sz="1800" b="0" i="0" u="none" strike="noStrike" kern="1200" cap="none" spc="0" normalizeH="0" baseline="0" noProof="0" dirty="0" err="1">
                <a:ln>
                  <a:noFill/>
                </a:ln>
                <a:solidFill>
                  <a:prstClr val="black"/>
                </a:solidFill>
                <a:effectLst/>
                <a:uLnTx/>
                <a:uFillTx/>
                <a:ea typeface="+mn-ea"/>
                <a:cs typeface="+mn-cs"/>
              </a:rPr>
              <a:t>Amet</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Consectetur</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Adipiscing</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Elit</a:t>
            </a:r>
            <a:r>
              <a:rPr kumimoji="0" lang="en-US" sz="1800" b="0" i="0" u="none" strike="noStrike" kern="1200" cap="none" spc="0" normalizeH="0" baseline="0" noProof="0" dirty="0">
                <a:ln>
                  <a:noFill/>
                </a:ln>
                <a:solidFill>
                  <a:prstClr val="black"/>
                </a:solidFill>
                <a:effectLst/>
                <a:uLnTx/>
                <a:uFillTx/>
                <a:ea typeface="+mn-ea"/>
                <a:cs typeface="+mn-cs"/>
              </a:rPr>
              <a:t>.</a:t>
            </a:r>
          </a:p>
        </p:txBody>
      </p:sp>
      <p:sp>
        <p:nvSpPr>
          <p:cNvPr id="30" name="TextBox 29">
            <a:extLst>
              <a:ext uri="{FF2B5EF4-FFF2-40B4-BE49-F238E27FC236}">
                <a16:creationId xmlns:a16="http://schemas.microsoft.com/office/drawing/2014/main" id="{295076AE-E27A-44DE-B575-FC1C28CB91BA}"/>
              </a:ext>
            </a:extLst>
          </p:cNvPr>
          <p:cNvSpPr txBox="1"/>
          <p:nvPr/>
        </p:nvSpPr>
        <p:spPr>
          <a:xfrm>
            <a:off x="8699844" y="5080315"/>
            <a:ext cx="2496296" cy="923330"/>
          </a:xfrm>
          <a:prstGeom prst="rect">
            <a:avLst/>
          </a:prstGeom>
          <a:noFill/>
        </p:spPr>
        <p:txBody>
          <a:bodyPr wrap="square" rtlCol="0">
            <a:spAutoFit/>
          </a:bodyPr>
          <a:lstStyle/>
          <a:p>
            <a:pPr marL="285750" marR="0" lvl="0" indent="-285750" algn="ctr"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ea typeface="+mn-ea"/>
                <a:cs typeface="+mn-cs"/>
              </a:rPr>
              <a:t>Lorem Ipsum Dolor Sit </a:t>
            </a:r>
            <a:r>
              <a:rPr kumimoji="0" lang="en-US" sz="1800" b="0" i="0" u="none" strike="noStrike" kern="1200" cap="none" spc="0" normalizeH="0" baseline="0" noProof="0" dirty="0" err="1">
                <a:ln>
                  <a:noFill/>
                </a:ln>
                <a:solidFill>
                  <a:prstClr val="black"/>
                </a:solidFill>
                <a:effectLst/>
                <a:uLnTx/>
                <a:uFillTx/>
                <a:ea typeface="+mn-ea"/>
                <a:cs typeface="+mn-cs"/>
              </a:rPr>
              <a:t>Amet</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Consectetur</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Adipiscing</a:t>
            </a:r>
            <a:r>
              <a:rPr kumimoji="0" lang="en-US" sz="1800" b="0" i="0" u="none" strike="noStrike" kern="1200" cap="none" spc="0" normalizeH="0" baseline="0" noProof="0" dirty="0">
                <a:ln>
                  <a:noFill/>
                </a:ln>
                <a:solidFill>
                  <a:prstClr val="black"/>
                </a:solidFill>
                <a:effectLst/>
                <a:uLnTx/>
                <a:uFillTx/>
                <a:ea typeface="+mn-ea"/>
                <a:cs typeface="+mn-cs"/>
              </a:rPr>
              <a:t> </a:t>
            </a:r>
            <a:r>
              <a:rPr kumimoji="0" lang="en-US" sz="1800" b="0" i="0" u="none" strike="noStrike" kern="1200" cap="none" spc="0" normalizeH="0" baseline="0" noProof="0" dirty="0" err="1">
                <a:ln>
                  <a:noFill/>
                </a:ln>
                <a:solidFill>
                  <a:prstClr val="black"/>
                </a:solidFill>
                <a:effectLst/>
                <a:uLnTx/>
                <a:uFillTx/>
                <a:ea typeface="+mn-ea"/>
                <a:cs typeface="+mn-cs"/>
              </a:rPr>
              <a:t>Elit</a:t>
            </a:r>
            <a:r>
              <a:rPr kumimoji="0" lang="en-US" sz="1800" b="0" i="0" u="none" strike="noStrike" kern="1200" cap="none" spc="0" normalizeH="0" baseline="0" noProof="0" dirty="0">
                <a:ln>
                  <a:noFill/>
                </a:ln>
                <a:solidFill>
                  <a:prstClr val="black"/>
                </a:solidFill>
                <a:effectLst/>
                <a:uLnTx/>
                <a:uFillTx/>
                <a:ea typeface="+mn-ea"/>
                <a:cs typeface="+mn-cs"/>
              </a:rPr>
              <a:t>.</a:t>
            </a:r>
          </a:p>
        </p:txBody>
      </p:sp>
      <p:cxnSp>
        <p:nvCxnSpPr>
          <p:cNvPr id="20" name="Straight Connector 19">
            <a:extLst>
              <a:ext uri="{FF2B5EF4-FFF2-40B4-BE49-F238E27FC236}">
                <a16:creationId xmlns:a16="http://schemas.microsoft.com/office/drawing/2014/main" id="{B04EDDD0-DFF9-40C6-8C2E-94BF3525E930}"/>
              </a:ext>
            </a:extLst>
          </p:cNvPr>
          <p:cNvCxnSpPr>
            <a:cxnSpLocks/>
          </p:cNvCxnSpPr>
          <p:nvPr/>
        </p:nvCxnSpPr>
        <p:spPr>
          <a:xfrm>
            <a:off x="4697002" y="1154983"/>
            <a:ext cx="2836506"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3021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6F4CF0E1-25B8-4D28-B043-FEBD683AF872}"/>
              </a:ext>
            </a:extLst>
          </p:cNvPr>
          <p:cNvSpPr/>
          <p:nvPr/>
        </p:nvSpPr>
        <p:spPr>
          <a:xfrm>
            <a:off x="1689100" y="1863725"/>
            <a:ext cx="1327150" cy="13271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1</a:t>
            </a:r>
            <a:endParaRPr lang="en-US" dirty="0"/>
          </a:p>
        </p:txBody>
      </p:sp>
      <p:sp>
        <p:nvSpPr>
          <p:cNvPr id="4" name="Oval 3">
            <a:extLst>
              <a:ext uri="{FF2B5EF4-FFF2-40B4-BE49-F238E27FC236}">
                <a16:creationId xmlns:a16="http://schemas.microsoft.com/office/drawing/2014/main" id="{E2280F8E-731D-45F6-9414-21E158410D70}"/>
              </a:ext>
            </a:extLst>
          </p:cNvPr>
          <p:cNvSpPr/>
          <p:nvPr/>
        </p:nvSpPr>
        <p:spPr>
          <a:xfrm>
            <a:off x="4184650" y="1863725"/>
            <a:ext cx="1327150" cy="13271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2</a:t>
            </a:r>
          </a:p>
        </p:txBody>
      </p:sp>
      <p:sp>
        <p:nvSpPr>
          <p:cNvPr id="5" name="Oval 4">
            <a:extLst>
              <a:ext uri="{FF2B5EF4-FFF2-40B4-BE49-F238E27FC236}">
                <a16:creationId xmlns:a16="http://schemas.microsoft.com/office/drawing/2014/main" id="{E07A1787-6853-40A8-A77E-983E68E97F31}"/>
              </a:ext>
            </a:extLst>
          </p:cNvPr>
          <p:cNvSpPr/>
          <p:nvPr/>
        </p:nvSpPr>
        <p:spPr>
          <a:xfrm>
            <a:off x="6680200" y="1863725"/>
            <a:ext cx="1327150" cy="13271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3</a:t>
            </a:r>
            <a:endParaRPr lang="en-US" dirty="0"/>
          </a:p>
        </p:txBody>
      </p:sp>
      <p:sp>
        <p:nvSpPr>
          <p:cNvPr id="6" name="Oval 5">
            <a:extLst>
              <a:ext uri="{FF2B5EF4-FFF2-40B4-BE49-F238E27FC236}">
                <a16:creationId xmlns:a16="http://schemas.microsoft.com/office/drawing/2014/main" id="{78A71578-5158-45F9-B031-92D6E8B4F398}"/>
              </a:ext>
            </a:extLst>
          </p:cNvPr>
          <p:cNvSpPr/>
          <p:nvPr/>
        </p:nvSpPr>
        <p:spPr>
          <a:xfrm>
            <a:off x="9175750" y="1863725"/>
            <a:ext cx="1327150" cy="132715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dirty="0"/>
              <a:t>4</a:t>
            </a:r>
            <a:endParaRPr lang="en-US" dirty="0"/>
          </a:p>
        </p:txBody>
      </p:sp>
      <p:sp>
        <p:nvSpPr>
          <p:cNvPr id="9" name="Arrow: Striped Right 8">
            <a:extLst>
              <a:ext uri="{FF2B5EF4-FFF2-40B4-BE49-F238E27FC236}">
                <a16:creationId xmlns:a16="http://schemas.microsoft.com/office/drawing/2014/main" id="{41D35845-E852-4D49-A589-D0A8EF27EB4C}"/>
              </a:ext>
            </a:extLst>
          </p:cNvPr>
          <p:cNvSpPr/>
          <p:nvPr/>
        </p:nvSpPr>
        <p:spPr>
          <a:xfrm>
            <a:off x="3095745" y="2203450"/>
            <a:ext cx="1009410" cy="647700"/>
          </a:xfrm>
          <a:prstGeom prst="striped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Striped Right 9">
            <a:extLst>
              <a:ext uri="{FF2B5EF4-FFF2-40B4-BE49-F238E27FC236}">
                <a16:creationId xmlns:a16="http://schemas.microsoft.com/office/drawing/2014/main" id="{837C2DDA-7247-4C11-A568-EC4D44D92E2F}"/>
              </a:ext>
            </a:extLst>
          </p:cNvPr>
          <p:cNvSpPr/>
          <p:nvPr/>
        </p:nvSpPr>
        <p:spPr>
          <a:xfrm>
            <a:off x="5591295" y="2203450"/>
            <a:ext cx="1009410" cy="647700"/>
          </a:xfrm>
          <a:prstGeom prst="striped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Striped Right 10">
            <a:extLst>
              <a:ext uri="{FF2B5EF4-FFF2-40B4-BE49-F238E27FC236}">
                <a16:creationId xmlns:a16="http://schemas.microsoft.com/office/drawing/2014/main" id="{5DC0BCD9-3C83-43F5-BBEE-9740C69A85B3}"/>
              </a:ext>
            </a:extLst>
          </p:cNvPr>
          <p:cNvSpPr/>
          <p:nvPr/>
        </p:nvSpPr>
        <p:spPr>
          <a:xfrm>
            <a:off x="8086845" y="2203450"/>
            <a:ext cx="1009410" cy="647700"/>
          </a:xfrm>
          <a:prstGeom prst="stripedRightArrow">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Bent 11">
            <a:extLst>
              <a:ext uri="{FF2B5EF4-FFF2-40B4-BE49-F238E27FC236}">
                <a16:creationId xmlns:a16="http://schemas.microsoft.com/office/drawing/2014/main" id="{648ACC30-62C4-419D-835E-EECEB14F524C}"/>
              </a:ext>
            </a:extLst>
          </p:cNvPr>
          <p:cNvSpPr/>
          <p:nvPr/>
        </p:nvSpPr>
        <p:spPr>
          <a:xfrm rot="10800000">
            <a:off x="8238791" y="3562350"/>
            <a:ext cx="1873918" cy="2000250"/>
          </a:xfrm>
          <a:prstGeom prst="bentArrow">
            <a:avLst>
              <a:gd name="adj1" fmla="val 24606"/>
              <a:gd name="adj2" fmla="val 25000"/>
              <a:gd name="adj3" fmla="val 28150"/>
              <a:gd name="adj4" fmla="val 51624"/>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Arrow: Striped Right 12">
            <a:extLst>
              <a:ext uri="{FF2B5EF4-FFF2-40B4-BE49-F238E27FC236}">
                <a16:creationId xmlns:a16="http://schemas.microsoft.com/office/drawing/2014/main" id="{3362C682-101B-4735-B243-8D8BCF6BFADA}"/>
              </a:ext>
            </a:extLst>
          </p:cNvPr>
          <p:cNvSpPr/>
          <p:nvPr/>
        </p:nvSpPr>
        <p:spPr>
          <a:xfrm rot="10800000">
            <a:off x="6918445" y="4733716"/>
            <a:ext cx="1168400" cy="749718"/>
          </a:xfrm>
          <a:prstGeom prst="striped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Rounded Corners 14">
            <a:extLst>
              <a:ext uri="{FF2B5EF4-FFF2-40B4-BE49-F238E27FC236}">
                <a16:creationId xmlns:a16="http://schemas.microsoft.com/office/drawing/2014/main" id="{B7DC9EDF-6980-4D51-BF9F-2B427A39B07F}"/>
              </a:ext>
            </a:extLst>
          </p:cNvPr>
          <p:cNvSpPr/>
          <p:nvPr/>
        </p:nvSpPr>
        <p:spPr>
          <a:xfrm>
            <a:off x="3016250" y="4178300"/>
            <a:ext cx="3663950" cy="1860550"/>
          </a:xfrm>
          <a:prstGeom prst="roundRect">
            <a:avLst/>
          </a:prstGeom>
          <a:solidFill>
            <a:schemeClr val="accent3"/>
          </a:solidFill>
          <a:ln w="349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t>Add Some Text Here:</a:t>
            </a:r>
          </a:p>
          <a:p>
            <a:pPr marL="285750" indent="-285750" algn="ctr">
              <a:buFont typeface="Courier New" panose="02070309020205020404" pitchFamily="49" charset="0"/>
              <a:buChar char="o"/>
            </a:pPr>
            <a:r>
              <a:rPr lang="en-US" dirty="0"/>
              <a:t>Lorem ipsum dolor sit </a:t>
            </a:r>
            <a:r>
              <a:rPr lang="en-US" dirty="0" err="1"/>
              <a:t>amet</a:t>
            </a:r>
            <a:r>
              <a:rPr lang="en-US" dirty="0"/>
              <a:t>, </a:t>
            </a:r>
            <a:r>
              <a:rPr lang="en-US" dirty="0" err="1"/>
              <a:t>consectetur</a:t>
            </a:r>
            <a:r>
              <a:rPr lang="en-US" dirty="0"/>
              <a:t> </a:t>
            </a:r>
          </a:p>
          <a:p>
            <a:pPr marL="285750" indent="-285750" algn="ctr">
              <a:buFont typeface="Courier New" panose="02070309020205020404" pitchFamily="49" charset="0"/>
              <a:buChar char="o"/>
            </a:pPr>
            <a:r>
              <a:rPr lang="en-US" dirty="0"/>
              <a:t>Lorem ipsum dolor sit </a:t>
            </a:r>
            <a:r>
              <a:rPr lang="en-US" dirty="0" err="1"/>
              <a:t>amet</a:t>
            </a:r>
            <a:r>
              <a:rPr lang="en-US" dirty="0"/>
              <a:t>, </a:t>
            </a:r>
            <a:r>
              <a:rPr lang="en-US" dirty="0" err="1"/>
              <a:t>consectetur</a:t>
            </a:r>
            <a:endParaRPr lang="en-US" dirty="0"/>
          </a:p>
        </p:txBody>
      </p:sp>
      <p:sp>
        <p:nvSpPr>
          <p:cNvPr id="27" name="TextBox 26">
            <a:extLst>
              <a:ext uri="{FF2B5EF4-FFF2-40B4-BE49-F238E27FC236}">
                <a16:creationId xmlns:a16="http://schemas.microsoft.com/office/drawing/2014/main" id="{642B4AB5-6891-410D-B97F-CC445227CB61}"/>
              </a:ext>
            </a:extLst>
          </p:cNvPr>
          <p:cNvSpPr txBox="1"/>
          <p:nvPr/>
        </p:nvSpPr>
        <p:spPr>
          <a:xfrm>
            <a:off x="2565496" y="686147"/>
            <a:ext cx="7061008" cy="707886"/>
          </a:xfrm>
          <a:prstGeom prst="rect">
            <a:avLst/>
          </a:prstGeom>
          <a:noFill/>
        </p:spPr>
        <p:txBody>
          <a:bodyPr wrap="square" rtlCol="0">
            <a:spAutoFit/>
          </a:bodyPr>
          <a:lstStyle/>
          <a:p>
            <a:pPr algn="ctr"/>
            <a:r>
              <a:rPr lang="en-US" sz="4000" dirty="0">
                <a:solidFill>
                  <a:schemeClr val="accent3"/>
                </a:solidFill>
                <a:latin typeface="Aharoni" panose="02010803020104030203" pitchFamily="2" charset="-79"/>
                <a:cs typeface="Aharoni" panose="02010803020104030203" pitchFamily="2" charset="-79"/>
              </a:rPr>
              <a:t>Process Info-Graphic Slides</a:t>
            </a:r>
          </a:p>
        </p:txBody>
      </p:sp>
      <p:cxnSp>
        <p:nvCxnSpPr>
          <p:cNvPr id="50" name="Straight Connector 49">
            <a:extLst>
              <a:ext uri="{FF2B5EF4-FFF2-40B4-BE49-F238E27FC236}">
                <a16:creationId xmlns:a16="http://schemas.microsoft.com/office/drawing/2014/main" id="{3B4180A8-F804-4A7A-8DE3-2327A3313866}"/>
              </a:ext>
            </a:extLst>
          </p:cNvPr>
          <p:cNvCxnSpPr>
            <a:cxnSpLocks/>
          </p:cNvCxnSpPr>
          <p:nvPr/>
        </p:nvCxnSpPr>
        <p:spPr>
          <a:xfrm>
            <a:off x="3946379" y="1394033"/>
            <a:ext cx="1806721"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156301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BFF99BFB-F77E-4847-A2F0-E90C5F5CA8D7}"/>
              </a:ext>
            </a:extLst>
          </p:cNvPr>
          <p:cNvSpPr/>
          <p:nvPr/>
        </p:nvSpPr>
        <p:spPr>
          <a:xfrm>
            <a:off x="4036819" y="2060983"/>
            <a:ext cx="4118361" cy="2736033"/>
          </a:xfrm>
          <a:prstGeom prst="rect">
            <a:avLst/>
          </a:prstGeom>
          <a:noFill/>
          <a:ln w="1016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Aharoni" panose="02010803020104030203" pitchFamily="2" charset="-79"/>
                <a:cs typeface="Aharoni" panose="02010803020104030203" pitchFamily="2" charset="-79"/>
              </a:rPr>
              <a:t>Break</a:t>
            </a:r>
            <a:endParaRPr lang="en-US" dirty="0">
              <a:solidFill>
                <a:schemeClr val="bg1"/>
              </a:solidFill>
              <a:latin typeface="Aharoni" panose="02010803020104030203" pitchFamily="2" charset="-79"/>
              <a:cs typeface="Aharoni" panose="02010803020104030203" pitchFamily="2" charset="-79"/>
            </a:endParaRPr>
          </a:p>
          <a:p>
            <a:pPr algn="ctr"/>
            <a:r>
              <a:rPr lang="en-US" sz="6000" dirty="0">
                <a:solidFill>
                  <a:schemeClr val="bg1"/>
                </a:solidFill>
                <a:latin typeface="Aharoni" panose="02010803020104030203" pitchFamily="2" charset="-79"/>
                <a:cs typeface="Aharoni" panose="02010803020104030203" pitchFamily="2" charset="-79"/>
              </a:rPr>
              <a:t>Section</a:t>
            </a:r>
            <a:endParaRPr lang="en-US" dirty="0">
              <a:solidFill>
                <a:schemeClr val="bg1"/>
              </a:solidFill>
              <a:latin typeface="Aharoni" panose="02010803020104030203" pitchFamily="2" charset="-79"/>
              <a:cs typeface="Aharoni" panose="02010803020104030203" pitchFamily="2" charset="-79"/>
            </a:endParaRPr>
          </a:p>
          <a:p>
            <a:pPr algn="ctr"/>
            <a:r>
              <a:rPr lang="en-US" sz="2400" dirty="0">
                <a:solidFill>
                  <a:schemeClr val="bg1"/>
                </a:solidFill>
                <a:latin typeface="Aharoni" panose="02010803020104030203" pitchFamily="2" charset="-79"/>
                <a:cs typeface="Aharoni" panose="02010803020104030203" pitchFamily="2" charset="-79"/>
              </a:rPr>
              <a:t>Slide</a:t>
            </a:r>
            <a:endParaRPr lang="en-US" dirty="0">
              <a:solidFill>
                <a:schemeClr val="bg1"/>
              </a:solidFill>
              <a:latin typeface="Aharoni" panose="02010803020104030203" pitchFamily="2" charset="-79"/>
              <a:cs typeface="Aharoni" panose="02010803020104030203" pitchFamily="2" charset="-79"/>
            </a:endParaRPr>
          </a:p>
        </p:txBody>
      </p:sp>
      <p:sp>
        <p:nvSpPr>
          <p:cNvPr id="25" name="Rectangle 24">
            <a:extLst>
              <a:ext uri="{FF2B5EF4-FFF2-40B4-BE49-F238E27FC236}">
                <a16:creationId xmlns:a16="http://schemas.microsoft.com/office/drawing/2014/main" id="{4F8DF1BE-F458-4F33-8762-01ED72A6947F}"/>
              </a:ext>
            </a:extLst>
          </p:cNvPr>
          <p:cNvSpPr/>
          <p:nvPr/>
        </p:nvSpPr>
        <p:spPr>
          <a:xfrm>
            <a:off x="4305776" y="2360619"/>
            <a:ext cx="3580446" cy="2189822"/>
          </a:xfrm>
          <a:prstGeom prst="rect">
            <a:avLst/>
          </a:prstGeom>
          <a:noFill/>
          <a:ln w="222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Oval 2">
            <a:extLst>
              <a:ext uri="{FF2B5EF4-FFF2-40B4-BE49-F238E27FC236}">
                <a16:creationId xmlns:a16="http://schemas.microsoft.com/office/drawing/2014/main" id="{BD9109D0-E7E9-4890-A176-C1F6E8523C90}"/>
              </a:ext>
            </a:extLst>
          </p:cNvPr>
          <p:cNvSpPr/>
          <p:nvPr/>
        </p:nvSpPr>
        <p:spPr>
          <a:xfrm>
            <a:off x="989812" y="207390"/>
            <a:ext cx="433632" cy="433632"/>
          </a:xfrm>
          <a:prstGeom prst="ellipse">
            <a:avLst/>
          </a:prstGeom>
          <a:noFill/>
          <a:ln w="152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C2E7BD26-1A2E-46EF-8AFF-F2F506C2AB4A}"/>
              </a:ext>
            </a:extLst>
          </p:cNvPr>
          <p:cNvSpPr/>
          <p:nvPr/>
        </p:nvSpPr>
        <p:spPr>
          <a:xfrm>
            <a:off x="207389" y="980387"/>
            <a:ext cx="433632" cy="433632"/>
          </a:xfrm>
          <a:prstGeom prst="ellipse">
            <a:avLst/>
          </a:prstGeom>
          <a:noFill/>
          <a:ln w="152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a:extLst>
              <a:ext uri="{FF2B5EF4-FFF2-40B4-BE49-F238E27FC236}">
                <a16:creationId xmlns:a16="http://schemas.microsoft.com/office/drawing/2014/main" id="{08C3DB8F-680D-43FF-BBCC-68EE7C157F75}"/>
              </a:ext>
            </a:extLst>
          </p:cNvPr>
          <p:cNvSpPr/>
          <p:nvPr/>
        </p:nvSpPr>
        <p:spPr>
          <a:xfrm>
            <a:off x="11415858" y="5491750"/>
            <a:ext cx="433632" cy="433632"/>
          </a:xfrm>
          <a:prstGeom prst="ellipse">
            <a:avLst/>
          </a:prstGeom>
          <a:noFill/>
          <a:ln w="152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6AA8527B-6536-49A7-98E7-E2846A31D4D8}"/>
              </a:ext>
            </a:extLst>
          </p:cNvPr>
          <p:cNvSpPr/>
          <p:nvPr/>
        </p:nvSpPr>
        <p:spPr>
          <a:xfrm>
            <a:off x="10633435" y="6264747"/>
            <a:ext cx="433632" cy="433632"/>
          </a:xfrm>
          <a:prstGeom prst="ellipse">
            <a:avLst/>
          </a:prstGeom>
          <a:noFill/>
          <a:ln w="152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363180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1162002D-9254-404F-8DDE-FB949759552F}"/>
              </a:ext>
            </a:extLst>
          </p:cNvPr>
          <p:cNvSpPr txBox="1"/>
          <p:nvPr/>
        </p:nvSpPr>
        <p:spPr>
          <a:xfrm>
            <a:off x="624314" y="1270001"/>
            <a:ext cx="7487597" cy="707886"/>
          </a:xfrm>
          <a:prstGeom prst="rect">
            <a:avLst/>
          </a:prstGeom>
          <a:noFill/>
        </p:spPr>
        <p:txBody>
          <a:bodyPr wrap="square" rtlCol="0">
            <a:spAutoFit/>
          </a:bodyPr>
          <a:lstStyle/>
          <a:p>
            <a:r>
              <a:rPr lang="en-US" sz="4000" dirty="0"/>
              <a:t>What Is </a:t>
            </a:r>
            <a:r>
              <a:rPr lang="en-US" sz="4000" dirty="0">
                <a:solidFill>
                  <a:schemeClr val="accent2"/>
                </a:solidFill>
              </a:rPr>
              <a:t>Plant Kingdom?</a:t>
            </a:r>
          </a:p>
        </p:txBody>
      </p:sp>
      <p:cxnSp>
        <p:nvCxnSpPr>
          <p:cNvPr id="4" name="Straight Connector 3">
            <a:extLst>
              <a:ext uri="{FF2B5EF4-FFF2-40B4-BE49-F238E27FC236}">
                <a16:creationId xmlns:a16="http://schemas.microsoft.com/office/drawing/2014/main" id="{B21A5519-6145-464B-88D8-0EA85205657F}"/>
              </a:ext>
            </a:extLst>
          </p:cNvPr>
          <p:cNvCxnSpPr/>
          <p:nvPr/>
        </p:nvCxnSpPr>
        <p:spPr>
          <a:xfrm>
            <a:off x="1042993" y="1977887"/>
            <a:ext cx="197496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6CECDC3F-EDA0-41DD-8054-5EEA490E7991}"/>
              </a:ext>
            </a:extLst>
          </p:cNvPr>
          <p:cNvSpPr txBox="1"/>
          <p:nvPr/>
        </p:nvSpPr>
        <p:spPr>
          <a:xfrm>
            <a:off x="745943" y="2479456"/>
            <a:ext cx="4603669" cy="3108543"/>
          </a:xfrm>
          <a:prstGeom prst="rect">
            <a:avLst/>
          </a:prstGeom>
          <a:noFill/>
        </p:spPr>
        <p:txBody>
          <a:bodyPr wrap="square" rtlCol="0">
            <a:spAutoFit/>
          </a:bodyPr>
          <a:lstStyle/>
          <a:p>
            <a:pPr lvl="0" algn="ctr"/>
            <a:r>
              <a:rPr lang="en-US" sz="2800" b="1" dirty="0">
                <a:ea typeface="Calibri"/>
                <a:cs typeface="Calibri"/>
                <a:sym typeface="Calibri"/>
              </a:rPr>
              <a:t>Add Some Text:</a:t>
            </a:r>
            <a:endParaRPr lang="en-US" sz="2800" dirty="0"/>
          </a:p>
          <a:p>
            <a:pPr lvl="0" algn="ctr"/>
            <a:r>
              <a:rPr lang="en-US" sz="2400" dirty="0">
                <a:ea typeface="Arial"/>
                <a:cs typeface="Arial"/>
                <a:sym typeface="Arial"/>
              </a:rPr>
              <a:t>Lorem Ipsum Dolor Sit </a:t>
            </a:r>
            <a:r>
              <a:rPr lang="en-US" sz="2400" dirty="0" err="1">
                <a:ea typeface="Arial"/>
                <a:cs typeface="Arial"/>
                <a:sym typeface="Arial"/>
              </a:rPr>
              <a:t>Amet</a:t>
            </a:r>
            <a:r>
              <a:rPr lang="en-US" sz="2400" dirty="0">
                <a:ea typeface="Arial"/>
                <a:cs typeface="Arial"/>
                <a:sym typeface="Arial"/>
              </a:rPr>
              <a:t>, </a:t>
            </a:r>
            <a:r>
              <a:rPr lang="en-US" sz="2400" dirty="0" err="1">
                <a:ea typeface="Arial"/>
                <a:cs typeface="Arial"/>
                <a:sym typeface="Arial"/>
              </a:rPr>
              <a:t>Consectetur</a:t>
            </a:r>
            <a:r>
              <a:rPr lang="en-US" sz="2400" dirty="0">
                <a:latin typeface="Arial"/>
                <a:ea typeface="Arial"/>
                <a:cs typeface="Arial"/>
                <a:sym typeface="Arial"/>
              </a:rPr>
              <a:t> </a:t>
            </a:r>
            <a:r>
              <a:rPr lang="en-US" sz="2400" dirty="0" err="1"/>
              <a:t>adipiscing</a:t>
            </a:r>
            <a:r>
              <a:rPr lang="en-US" sz="2400" dirty="0"/>
              <a:t> </a:t>
            </a:r>
            <a:r>
              <a:rPr lang="en-US" sz="2400" dirty="0" err="1"/>
              <a:t>elit</a:t>
            </a:r>
            <a:r>
              <a:rPr lang="en-US" sz="2400" dirty="0"/>
              <a:t>. </a:t>
            </a:r>
            <a:r>
              <a:rPr lang="en-US" sz="2400" dirty="0" err="1"/>
              <a:t>Donec</a:t>
            </a:r>
            <a:r>
              <a:rPr lang="en-US" sz="2400" dirty="0"/>
              <a:t> </a:t>
            </a:r>
            <a:r>
              <a:rPr lang="en-US" sz="2400" dirty="0" err="1"/>
              <a:t>iaculis</a:t>
            </a:r>
            <a:r>
              <a:rPr lang="en-US" sz="2400" dirty="0"/>
              <a:t> </a:t>
            </a:r>
            <a:r>
              <a:rPr lang="en-US" sz="2400" dirty="0" err="1"/>
              <a:t>consectetur</a:t>
            </a:r>
            <a:r>
              <a:rPr lang="en-US" sz="2400" dirty="0"/>
              <a:t> </a:t>
            </a:r>
            <a:r>
              <a:rPr lang="en-US" sz="2400" dirty="0" err="1"/>
              <a:t>metus</a:t>
            </a:r>
            <a:r>
              <a:rPr lang="en-US" sz="2400" dirty="0"/>
              <a:t>, in </a:t>
            </a:r>
            <a:r>
              <a:rPr lang="en-US" sz="2400" dirty="0" err="1"/>
              <a:t>ultricies</a:t>
            </a:r>
            <a:r>
              <a:rPr lang="en-US" sz="2400" dirty="0"/>
              <a:t> </a:t>
            </a:r>
            <a:r>
              <a:rPr lang="en-US" sz="2400" dirty="0" err="1"/>
              <a:t>lectus</a:t>
            </a:r>
            <a:r>
              <a:rPr lang="en-US" sz="2400" dirty="0"/>
              <a:t> </a:t>
            </a:r>
            <a:r>
              <a:rPr lang="en-US" sz="2400" dirty="0" err="1"/>
              <a:t>mattis</a:t>
            </a:r>
            <a:r>
              <a:rPr lang="en-US" sz="2400" dirty="0"/>
              <a:t> et. </a:t>
            </a:r>
            <a:r>
              <a:rPr lang="en-US" sz="2400" dirty="0" err="1"/>
              <a:t>Quisque</a:t>
            </a:r>
            <a:r>
              <a:rPr lang="en-US" sz="2400" dirty="0"/>
              <a:t> </a:t>
            </a:r>
            <a:r>
              <a:rPr lang="en-US" sz="2400" dirty="0" err="1"/>
              <a:t>nunc</a:t>
            </a:r>
            <a:r>
              <a:rPr lang="en-US" sz="2400" dirty="0"/>
              <a:t> ipsum, </a:t>
            </a:r>
            <a:r>
              <a:rPr lang="en-US" sz="2400" dirty="0" err="1"/>
              <a:t>condimentum</a:t>
            </a:r>
            <a:r>
              <a:rPr lang="en-US" sz="2400" dirty="0"/>
              <a:t> vel dictum et, </a:t>
            </a:r>
            <a:r>
              <a:rPr lang="en-US" sz="2400" dirty="0" err="1"/>
              <a:t>consequat</a:t>
            </a:r>
            <a:r>
              <a:rPr lang="en-US" sz="2400" dirty="0"/>
              <a:t> sed diam. In </a:t>
            </a:r>
            <a:r>
              <a:rPr lang="en-US" sz="2400" dirty="0" err="1"/>
              <a:t>porttitor</a:t>
            </a:r>
            <a:r>
              <a:rPr lang="en-US" sz="2400" dirty="0"/>
              <a:t> vestibulum </a:t>
            </a:r>
            <a:r>
              <a:rPr lang="en-US" sz="2400" dirty="0" err="1"/>
              <a:t>fringilla</a:t>
            </a:r>
            <a:endParaRPr lang="en-US" sz="2400" dirty="0"/>
          </a:p>
        </p:txBody>
      </p:sp>
      <p:pic>
        <p:nvPicPr>
          <p:cNvPr id="5" name="Picture 4">
            <a:extLst>
              <a:ext uri="{FF2B5EF4-FFF2-40B4-BE49-F238E27FC236}">
                <a16:creationId xmlns:a16="http://schemas.microsoft.com/office/drawing/2014/main" id="{BFDEA260-BB35-4339-BCB5-6C8F3AC676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10892" y="221690"/>
            <a:ext cx="2499030" cy="6414620"/>
          </a:xfrm>
          <a:prstGeom prst="rect">
            <a:avLst/>
          </a:prstGeom>
        </p:spPr>
      </p:pic>
    </p:spTree>
    <p:extLst>
      <p:ext uri="{BB962C8B-B14F-4D97-AF65-F5344CB8AC3E}">
        <p14:creationId xmlns:p14="http://schemas.microsoft.com/office/powerpoint/2010/main" val="244918647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90DA769A-B15C-4F97-8045-2003FDF74C86}"/>
              </a:ext>
            </a:extLst>
          </p:cNvPr>
          <p:cNvSpPr/>
          <p:nvPr/>
        </p:nvSpPr>
        <p:spPr>
          <a:xfrm>
            <a:off x="5281021" y="2614021"/>
            <a:ext cx="1629958" cy="1629957"/>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a:extLst>
              <a:ext uri="{FF2B5EF4-FFF2-40B4-BE49-F238E27FC236}">
                <a16:creationId xmlns:a16="http://schemas.microsoft.com/office/drawing/2014/main" id="{A9AA58F6-0D7B-4EC2-A173-1C7F04D9CC5A}"/>
              </a:ext>
            </a:extLst>
          </p:cNvPr>
          <p:cNvGrpSpPr/>
          <p:nvPr/>
        </p:nvGrpSpPr>
        <p:grpSpPr>
          <a:xfrm>
            <a:off x="6151249" y="2040706"/>
            <a:ext cx="1388990" cy="1365433"/>
            <a:chOff x="6151249" y="2040706"/>
            <a:chExt cx="1388990" cy="1365433"/>
          </a:xfrm>
          <a:solidFill>
            <a:schemeClr val="accent3"/>
          </a:solidFill>
        </p:grpSpPr>
        <p:sp>
          <p:nvSpPr>
            <p:cNvPr id="89" name="Freeform: Shape 88">
              <a:extLst>
                <a:ext uri="{FF2B5EF4-FFF2-40B4-BE49-F238E27FC236}">
                  <a16:creationId xmlns:a16="http://schemas.microsoft.com/office/drawing/2014/main" id="{FEF7E4EF-8B8E-4378-A253-7AF4FEB244B9}"/>
                </a:ext>
              </a:extLst>
            </p:cNvPr>
            <p:cNvSpPr/>
            <p:nvPr/>
          </p:nvSpPr>
          <p:spPr>
            <a:xfrm>
              <a:off x="6797907" y="2675271"/>
              <a:ext cx="742332" cy="730868"/>
            </a:xfrm>
            <a:custGeom>
              <a:avLst/>
              <a:gdLst>
                <a:gd name="connsiteX0" fmla="*/ 194416 w 742332"/>
                <a:gd name="connsiteY0" fmla="*/ 0 h 730868"/>
                <a:gd name="connsiteX1" fmla="*/ 202138 w 742332"/>
                <a:gd name="connsiteY1" fmla="*/ 8496 h 730868"/>
                <a:gd name="connsiteX2" fmla="*/ 432784 w 742332"/>
                <a:gd name="connsiteY2" fmla="*/ 460932 h 730868"/>
                <a:gd name="connsiteX3" fmla="*/ 442563 w 742332"/>
                <a:gd name="connsiteY3" fmla="*/ 515798 h 730868"/>
                <a:gd name="connsiteX4" fmla="*/ 742332 w 742332"/>
                <a:gd name="connsiteY4" fmla="*/ 515798 h 730868"/>
                <a:gd name="connsiteX5" fmla="*/ 742332 w 742332"/>
                <a:gd name="connsiteY5" fmla="*/ 730866 h 730868"/>
                <a:gd name="connsiteX6" fmla="*/ 468514 w 742332"/>
                <a:gd name="connsiteY6" fmla="*/ 730866 h 730868"/>
                <a:gd name="connsiteX7" fmla="*/ 468514 w 742332"/>
                <a:gd name="connsiteY7" fmla="*/ 730868 h 730868"/>
                <a:gd name="connsiteX8" fmla="*/ 251374 w 742332"/>
                <a:gd name="connsiteY8" fmla="*/ 730868 h 730868"/>
                <a:gd name="connsiteX9" fmla="*/ 247601 w 742332"/>
                <a:gd name="connsiteY9" fmla="*/ 656143 h 730868"/>
                <a:gd name="connsiteX10" fmla="*/ 89526 w 742332"/>
                <a:gd name="connsiteY10" fmla="*/ 220093 h 730868"/>
                <a:gd name="connsiteX11" fmla="*/ 0 w 742332"/>
                <a:gd name="connsiteY11" fmla="*/ 111587 h 73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2332" h="730868">
                  <a:moveTo>
                    <a:pt x="194416" y="0"/>
                  </a:moveTo>
                  <a:lnTo>
                    <a:pt x="202138" y="8496"/>
                  </a:lnTo>
                  <a:cubicBezTo>
                    <a:pt x="309580" y="138685"/>
                    <a:pt x="389443" y="292479"/>
                    <a:pt x="432784" y="460932"/>
                  </a:cubicBezTo>
                  <a:lnTo>
                    <a:pt x="442563" y="515798"/>
                  </a:lnTo>
                  <a:lnTo>
                    <a:pt x="742332" y="515798"/>
                  </a:lnTo>
                  <a:lnTo>
                    <a:pt x="742332" y="730866"/>
                  </a:lnTo>
                  <a:lnTo>
                    <a:pt x="468514" y="730866"/>
                  </a:lnTo>
                  <a:lnTo>
                    <a:pt x="468514" y="730868"/>
                  </a:lnTo>
                  <a:lnTo>
                    <a:pt x="251374" y="730868"/>
                  </a:lnTo>
                  <a:lnTo>
                    <a:pt x="247601" y="656143"/>
                  </a:lnTo>
                  <a:cubicBezTo>
                    <a:pt x="231309" y="495715"/>
                    <a:pt x="175286" y="347034"/>
                    <a:pt x="89526" y="220093"/>
                  </a:cubicBezTo>
                  <a:lnTo>
                    <a:pt x="0" y="1115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Freeform: Shape 87">
              <a:extLst>
                <a:ext uri="{FF2B5EF4-FFF2-40B4-BE49-F238E27FC236}">
                  <a16:creationId xmlns:a16="http://schemas.microsoft.com/office/drawing/2014/main" id="{F72DC883-D20C-4863-8B66-932D76C64894}"/>
                </a:ext>
              </a:extLst>
            </p:cNvPr>
            <p:cNvSpPr/>
            <p:nvPr/>
          </p:nvSpPr>
          <p:spPr>
            <a:xfrm rot="19837520">
              <a:off x="6151249" y="2040706"/>
              <a:ext cx="905346" cy="747800"/>
            </a:xfrm>
            <a:custGeom>
              <a:avLst/>
              <a:gdLst>
                <a:gd name="connsiteX0" fmla="*/ 106511 w 905346"/>
                <a:gd name="connsiteY0" fmla="*/ 0 h 747800"/>
                <a:gd name="connsiteX1" fmla="*/ 188575 w 905346"/>
                <a:gd name="connsiteY1" fmla="*/ 51809 h 747800"/>
                <a:gd name="connsiteX2" fmla="*/ 572144 w 905346"/>
                <a:gd name="connsiteY2" fmla="*/ 508815 h 747800"/>
                <a:gd name="connsiteX3" fmla="*/ 580412 w 905346"/>
                <a:gd name="connsiteY3" fmla="*/ 531028 h 747800"/>
                <a:gd name="connsiteX4" fmla="*/ 905346 w 905346"/>
                <a:gd name="connsiteY4" fmla="*/ 531028 h 747800"/>
                <a:gd name="connsiteX5" fmla="*/ 905346 w 905346"/>
                <a:gd name="connsiteY5" fmla="*/ 746096 h 747800"/>
                <a:gd name="connsiteX6" fmla="*/ 633814 w 905346"/>
                <a:gd name="connsiteY6" fmla="*/ 746096 h 747800"/>
                <a:gd name="connsiteX7" fmla="*/ 430152 w 905346"/>
                <a:gd name="connsiteY7" fmla="*/ 747800 h 747800"/>
                <a:gd name="connsiteX8" fmla="*/ 365714 w 905346"/>
                <a:gd name="connsiteY8" fmla="*/ 580806 h 747800"/>
                <a:gd name="connsiteX9" fmla="*/ 63266 w 905346"/>
                <a:gd name="connsiteY9" fmla="*/ 229164 h 747800"/>
                <a:gd name="connsiteX10" fmla="*/ 0 w 905346"/>
                <a:gd name="connsiteY10" fmla="*/ 189223 h 7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5346" h="747800">
                  <a:moveTo>
                    <a:pt x="106511" y="0"/>
                  </a:moveTo>
                  <a:lnTo>
                    <a:pt x="188575" y="51809"/>
                  </a:lnTo>
                  <a:cubicBezTo>
                    <a:pt x="358461" y="171533"/>
                    <a:pt x="488121" y="330316"/>
                    <a:pt x="572144" y="508815"/>
                  </a:cubicBezTo>
                  <a:lnTo>
                    <a:pt x="580412" y="531028"/>
                  </a:lnTo>
                  <a:lnTo>
                    <a:pt x="905346" y="531028"/>
                  </a:lnTo>
                  <a:lnTo>
                    <a:pt x="905346" y="746096"/>
                  </a:lnTo>
                  <a:lnTo>
                    <a:pt x="633814" y="746096"/>
                  </a:lnTo>
                  <a:lnTo>
                    <a:pt x="430152" y="747800"/>
                  </a:lnTo>
                  <a:lnTo>
                    <a:pt x="365714" y="580806"/>
                  </a:lnTo>
                  <a:cubicBezTo>
                    <a:pt x="297160" y="443806"/>
                    <a:pt x="195076" y="322054"/>
                    <a:pt x="63266" y="229164"/>
                  </a:cubicBezTo>
                  <a:lnTo>
                    <a:pt x="0" y="1892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9D11C5E1-0E4D-46A6-B7D8-D8C1A644567B}"/>
              </a:ext>
            </a:extLst>
          </p:cNvPr>
          <p:cNvGrpSpPr/>
          <p:nvPr/>
        </p:nvGrpSpPr>
        <p:grpSpPr>
          <a:xfrm rot="5400000">
            <a:off x="6103411" y="3503386"/>
            <a:ext cx="1388990" cy="1365433"/>
            <a:chOff x="6151249" y="2040706"/>
            <a:chExt cx="1388990" cy="1365433"/>
          </a:xfrm>
          <a:solidFill>
            <a:schemeClr val="accent2">
              <a:lumMod val="60000"/>
              <a:lumOff val="40000"/>
            </a:schemeClr>
          </a:solidFill>
        </p:grpSpPr>
        <p:sp>
          <p:nvSpPr>
            <p:cNvPr id="96" name="Freeform: Shape 95">
              <a:extLst>
                <a:ext uri="{FF2B5EF4-FFF2-40B4-BE49-F238E27FC236}">
                  <a16:creationId xmlns:a16="http://schemas.microsoft.com/office/drawing/2014/main" id="{6F89FC08-DBCA-4CCF-9324-D86594AC0D75}"/>
                </a:ext>
              </a:extLst>
            </p:cNvPr>
            <p:cNvSpPr/>
            <p:nvPr/>
          </p:nvSpPr>
          <p:spPr>
            <a:xfrm>
              <a:off x="6797907" y="2675271"/>
              <a:ext cx="742332" cy="730868"/>
            </a:xfrm>
            <a:custGeom>
              <a:avLst/>
              <a:gdLst>
                <a:gd name="connsiteX0" fmla="*/ 194416 w 742332"/>
                <a:gd name="connsiteY0" fmla="*/ 0 h 730868"/>
                <a:gd name="connsiteX1" fmla="*/ 202138 w 742332"/>
                <a:gd name="connsiteY1" fmla="*/ 8496 h 730868"/>
                <a:gd name="connsiteX2" fmla="*/ 432784 w 742332"/>
                <a:gd name="connsiteY2" fmla="*/ 460932 h 730868"/>
                <a:gd name="connsiteX3" fmla="*/ 442563 w 742332"/>
                <a:gd name="connsiteY3" fmla="*/ 515798 h 730868"/>
                <a:gd name="connsiteX4" fmla="*/ 742332 w 742332"/>
                <a:gd name="connsiteY4" fmla="*/ 515798 h 730868"/>
                <a:gd name="connsiteX5" fmla="*/ 742332 w 742332"/>
                <a:gd name="connsiteY5" fmla="*/ 730866 h 730868"/>
                <a:gd name="connsiteX6" fmla="*/ 468514 w 742332"/>
                <a:gd name="connsiteY6" fmla="*/ 730866 h 730868"/>
                <a:gd name="connsiteX7" fmla="*/ 468514 w 742332"/>
                <a:gd name="connsiteY7" fmla="*/ 730868 h 730868"/>
                <a:gd name="connsiteX8" fmla="*/ 251374 w 742332"/>
                <a:gd name="connsiteY8" fmla="*/ 730868 h 730868"/>
                <a:gd name="connsiteX9" fmla="*/ 247601 w 742332"/>
                <a:gd name="connsiteY9" fmla="*/ 656143 h 730868"/>
                <a:gd name="connsiteX10" fmla="*/ 89526 w 742332"/>
                <a:gd name="connsiteY10" fmla="*/ 220093 h 730868"/>
                <a:gd name="connsiteX11" fmla="*/ 0 w 742332"/>
                <a:gd name="connsiteY11" fmla="*/ 111587 h 73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2332" h="730868">
                  <a:moveTo>
                    <a:pt x="194416" y="0"/>
                  </a:moveTo>
                  <a:lnTo>
                    <a:pt x="202138" y="8496"/>
                  </a:lnTo>
                  <a:cubicBezTo>
                    <a:pt x="309580" y="138685"/>
                    <a:pt x="389443" y="292479"/>
                    <a:pt x="432784" y="460932"/>
                  </a:cubicBezTo>
                  <a:lnTo>
                    <a:pt x="442563" y="515798"/>
                  </a:lnTo>
                  <a:lnTo>
                    <a:pt x="742332" y="515798"/>
                  </a:lnTo>
                  <a:lnTo>
                    <a:pt x="742332" y="730866"/>
                  </a:lnTo>
                  <a:lnTo>
                    <a:pt x="468514" y="730866"/>
                  </a:lnTo>
                  <a:lnTo>
                    <a:pt x="468514" y="730868"/>
                  </a:lnTo>
                  <a:lnTo>
                    <a:pt x="251374" y="730868"/>
                  </a:lnTo>
                  <a:lnTo>
                    <a:pt x="247601" y="656143"/>
                  </a:lnTo>
                  <a:cubicBezTo>
                    <a:pt x="231309" y="495715"/>
                    <a:pt x="175286" y="347034"/>
                    <a:pt x="89526" y="220093"/>
                  </a:cubicBezTo>
                  <a:lnTo>
                    <a:pt x="0" y="1115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EF060675-453A-41ED-B9FA-2DEE7F2E36B0}"/>
                </a:ext>
              </a:extLst>
            </p:cNvPr>
            <p:cNvSpPr/>
            <p:nvPr/>
          </p:nvSpPr>
          <p:spPr>
            <a:xfrm rot="19837520">
              <a:off x="6151249" y="2040706"/>
              <a:ext cx="905346" cy="747800"/>
            </a:xfrm>
            <a:custGeom>
              <a:avLst/>
              <a:gdLst>
                <a:gd name="connsiteX0" fmla="*/ 106511 w 905346"/>
                <a:gd name="connsiteY0" fmla="*/ 0 h 747800"/>
                <a:gd name="connsiteX1" fmla="*/ 188575 w 905346"/>
                <a:gd name="connsiteY1" fmla="*/ 51809 h 747800"/>
                <a:gd name="connsiteX2" fmla="*/ 572144 w 905346"/>
                <a:gd name="connsiteY2" fmla="*/ 508815 h 747800"/>
                <a:gd name="connsiteX3" fmla="*/ 580412 w 905346"/>
                <a:gd name="connsiteY3" fmla="*/ 531028 h 747800"/>
                <a:gd name="connsiteX4" fmla="*/ 905346 w 905346"/>
                <a:gd name="connsiteY4" fmla="*/ 531028 h 747800"/>
                <a:gd name="connsiteX5" fmla="*/ 905346 w 905346"/>
                <a:gd name="connsiteY5" fmla="*/ 746096 h 747800"/>
                <a:gd name="connsiteX6" fmla="*/ 633814 w 905346"/>
                <a:gd name="connsiteY6" fmla="*/ 746096 h 747800"/>
                <a:gd name="connsiteX7" fmla="*/ 430152 w 905346"/>
                <a:gd name="connsiteY7" fmla="*/ 747800 h 747800"/>
                <a:gd name="connsiteX8" fmla="*/ 365714 w 905346"/>
                <a:gd name="connsiteY8" fmla="*/ 580806 h 747800"/>
                <a:gd name="connsiteX9" fmla="*/ 63266 w 905346"/>
                <a:gd name="connsiteY9" fmla="*/ 229164 h 747800"/>
                <a:gd name="connsiteX10" fmla="*/ 0 w 905346"/>
                <a:gd name="connsiteY10" fmla="*/ 189223 h 7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5346" h="747800">
                  <a:moveTo>
                    <a:pt x="106511" y="0"/>
                  </a:moveTo>
                  <a:lnTo>
                    <a:pt x="188575" y="51809"/>
                  </a:lnTo>
                  <a:cubicBezTo>
                    <a:pt x="358461" y="171533"/>
                    <a:pt x="488121" y="330316"/>
                    <a:pt x="572144" y="508815"/>
                  </a:cubicBezTo>
                  <a:lnTo>
                    <a:pt x="580412" y="531028"/>
                  </a:lnTo>
                  <a:lnTo>
                    <a:pt x="905346" y="531028"/>
                  </a:lnTo>
                  <a:lnTo>
                    <a:pt x="905346" y="746096"/>
                  </a:lnTo>
                  <a:lnTo>
                    <a:pt x="633814" y="746096"/>
                  </a:lnTo>
                  <a:lnTo>
                    <a:pt x="430152" y="747800"/>
                  </a:lnTo>
                  <a:lnTo>
                    <a:pt x="365714" y="580806"/>
                  </a:lnTo>
                  <a:cubicBezTo>
                    <a:pt x="297160" y="443806"/>
                    <a:pt x="195076" y="322054"/>
                    <a:pt x="63266" y="229164"/>
                  </a:cubicBezTo>
                  <a:lnTo>
                    <a:pt x="0" y="1892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5" name="Group 104">
            <a:extLst>
              <a:ext uri="{FF2B5EF4-FFF2-40B4-BE49-F238E27FC236}">
                <a16:creationId xmlns:a16="http://schemas.microsoft.com/office/drawing/2014/main" id="{607797F3-CB69-4FCD-83C7-197B85A1C567}"/>
              </a:ext>
            </a:extLst>
          </p:cNvPr>
          <p:cNvGrpSpPr/>
          <p:nvPr/>
        </p:nvGrpSpPr>
        <p:grpSpPr>
          <a:xfrm rot="10800000">
            <a:off x="4656039" y="3466849"/>
            <a:ext cx="1388990" cy="1365433"/>
            <a:chOff x="6151249" y="2040706"/>
            <a:chExt cx="1388990" cy="1365433"/>
          </a:xfrm>
          <a:solidFill>
            <a:schemeClr val="accent3"/>
          </a:solidFill>
        </p:grpSpPr>
        <p:sp>
          <p:nvSpPr>
            <p:cNvPr id="106" name="Freeform: Shape 105">
              <a:extLst>
                <a:ext uri="{FF2B5EF4-FFF2-40B4-BE49-F238E27FC236}">
                  <a16:creationId xmlns:a16="http://schemas.microsoft.com/office/drawing/2014/main" id="{A913AB53-B31C-4858-B56C-0ADE862F845C}"/>
                </a:ext>
              </a:extLst>
            </p:cNvPr>
            <p:cNvSpPr/>
            <p:nvPr/>
          </p:nvSpPr>
          <p:spPr>
            <a:xfrm>
              <a:off x="6797907" y="2675271"/>
              <a:ext cx="742332" cy="730868"/>
            </a:xfrm>
            <a:custGeom>
              <a:avLst/>
              <a:gdLst>
                <a:gd name="connsiteX0" fmla="*/ 194416 w 742332"/>
                <a:gd name="connsiteY0" fmla="*/ 0 h 730868"/>
                <a:gd name="connsiteX1" fmla="*/ 202138 w 742332"/>
                <a:gd name="connsiteY1" fmla="*/ 8496 h 730868"/>
                <a:gd name="connsiteX2" fmla="*/ 432784 w 742332"/>
                <a:gd name="connsiteY2" fmla="*/ 460932 h 730868"/>
                <a:gd name="connsiteX3" fmla="*/ 442563 w 742332"/>
                <a:gd name="connsiteY3" fmla="*/ 515798 h 730868"/>
                <a:gd name="connsiteX4" fmla="*/ 742332 w 742332"/>
                <a:gd name="connsiteY4" fmla="*/ 515798 h 730868"/>
                <a:gd name="connsiteX5" fmla="*/ 742332 w 742332"/>
                <a:gd name="connsiteY5" fmla="*/ 730866 h 730868"/>
                <a:gd name="connsiteX6" fmla="*/ 468514 w 742332"/>
                <a:gd name="connsiteY6" fmla="*/ 730866 h 730868"/>
                <a:gd name="connsiteX7" fmla="*/ 468514 w 742332"/>
                <a:gd name="connsiteY7" fmla="*/ 730868 h 730868"/>
                <a:gd name="connsiteX8" fmla="*/ 251374 w 742332"/>
                <a:gd name="connsiteY8" fmla="*/ 730868 h 730868"/>
                <a:gd name="connsiteX9" fmla="*/ 247601 w 742332"/>
                <a:gd name="connsiteY9" fmla="*/ 656143 h 730868"/>
                <a:gd name="connsiteX10" fmla="*/ 89526 w 742332"/>
                <a:gd name="connsiteY10" fmla="*/ 220093 h 730868"/>
                <a:gd name="connsiteX11" fmla="*/ 0 w 742332"/>
                <a:gd name="connsiteY11" fmla="*/ 111587 h 73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2332" h="730868">
                  <a:moveTo>
                    <a:pt x="194416" y="0"/>
                  </a:moveTo>
                  <a:lnTo>
                    <a:pt x="202138" y="8496"/>
                  </a:lnTo>
                  <a:cubicBezTo>
                    <a:pt x="309580" y="138685"/>
                    <a:pt x="389443" y="292479"/>
                    <a:pt x="432784" y="460932"/>
                  </a:cubicBezTo>
                  <a:lnTo>
                    <a:pt x="442563" y="515798"/>
                  </a:lnTo>
                  <a:lnTo>
                    <a:pt x="742332" y="515798"/>
                  </a:lnTo>
                  <a:lnTo>
                    <a:pt x="742332" y="730866"/>
                  </a:lnTo>
                  <a:lnTo>
                    <a:pt x="468514" y="730866"/>
                  </a:lnTo>
                  <a:lnTo>
                    <a:pt x="468514" y="730868"/>
                  </a:lnTo>
                  <a:lnTo>
                    <a:pt x="251374" y="730868"/>
                  </a:lnTo>
                  <a:lnTo>
                    <a:pt x="247601" y="656143"/>
                  </a:lnTo>
                  <a:cubicBezTo>
                    <a:pt x="231309" y="495715"/>
                    <a:pt x="175286" y="347034"/>
                    <a:pt x="89526" y="220093"/>
                  </a:cubicBezTo>
                  <a:lnTo>
                    <a:pt x="0" y="1115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Shape 106">
              <a:extLst>
                <a:ext uri="{FF2B5EF4-FFF2-40B4-BE49-F238E27FC236}">
                  <a16:creationId xmlns:a16="http://schemas.microsoft.com/office/drawing/2014/main" id="{D455F69D-F2BD-4515-9076-E1715D97EAD8}"/>
                </a:ext>
              </a:extLst>
            </p:cNvPr>
            <p:cNvSpPr/>
            <p:nvPr/>
          </p:nvSpPr>
          <p:spPr>
            <a:xfrm rot="19837520">
              <a:off x="6151249" y="2040706"/>
              <a:ext cx="905346" cy="747800"/>
            </a:xfrm>
            <a:custGeom>
              <a:avLst/>
              <a:gdLst>
                <a:gd name="connsiteX0" fmla="*/ 106511 w 905346"/>
                <a:gd name="connsiteY0" fmla="*/ 0 h 747800"/>
                <a:gd name="connsiteX1" fmla="*/ 188575 w 905346"/>
                <a:gd name="connsiteY1" fmla="*/ 51809 h 747800"/>
                <a:gd name="connsiteX2" fmla="*/ 572144 w 905346"/>
                <a:gd name="connsiteY2" fmla="*/ 508815 h 747800"/>
                <a:gd name="connsiteX3" fmla="*/ 580412 w 905346"/>
                <a:gd name="connsiteY3" fmla="*/ 531028 h 747800"/>
                <a:gd name="connsiteX4" fmla="*/ 905346 w 905346"/>
                <a:gd name="connsiteY4" fmla="*/ 531028 h 747800"/>
                <a:gd name="connsiteX5" fmla="*/ 905346 w 905346"/>
                <a:gd name="connsiteY5" fmla="*/ 746096 h 747800"/>
                <a:gd name="connsiteX6" fmla="*/ 633814 w 905346"/>
                <a:gd name="connsiteY6" fmla="*/ 746096 h 747800"/>
                <a:gd name="connsiteX7" fmla="*/ 430152 w 905346"/>
                <a:gd name="connsiteY7" fmla="*/ 747800 h 747800"/>
                <a:gd name="connsiteX8" fmla="*/ 365714 w 905346"/>
                <a:gd name="connsiteY8" fmla="*/ 580806 h 747800"/>
                <a:gd name="connsiteX9" fmla="*/ 63266 w 905346"/>
                <a:gd name="connsiteY9" fmla="*/ 229164 h 747800"/>
                <a:gd name="connsiteX10" fmla="*/ 0 w 905346"/>
                <a:gd name="connsiteY10" fmla="*/ 189223 h 7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5346" h="747800">
                  <a:moveTo>
                    <a:pt x="106511" y="0"/>
                  </a:moveTo>
                  <a:lnTo>
                    <a:pt x="188575" y="51809"/>
                  </a:lnTo>
                  <a:cubicBezTo>
                    <a:pt x="358461" y="171533"/>
                    <a:pt x="488121" y="330316"/>
                    <a:pt x="572144" y="508815"/>
                  </a:cubicBezTo>
                  <a:lnTo>
                    <a:pt x="580412" y="531028"/>
                  </a:lnTo>
                  <a:lnTo>
                    <a:pt x="905346" y="531028"/>
                  </a:lnTo>
                  <a:lnTo>
                    <a:pt x="905346" y="746096"/>
                  </a:lnTo>
                  <a:lnTo>
                    <a:pt x="633814" y="746096"/>
                  </a:lnTo>
                  <a:lnTo>
                    <a:pt x="430152" y="747800"/>
                  </a:lnTo>
                  <a:lnTo>
                    <a:pt x="365714" y="580806"/>
                  </a:lnTo>
                  <a:cubicBezTo>
                    <a:pt x="297160" y="443806"/>
                    <a:pt x="195076" y="322054"/>
                    <a:pt x="63266" y="229164"/>
                  </a:cubicBezTo>
                  <a:lnTo>
                    <a:pt x="0" y="1892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804EA88D-6C01-477F-80E7-AD3C55053139}"/>
              </a:ext>
            </a:extLst>
          </p:cNvPr>
          <p:cNvGrpSpPr/>
          <p:nvPr/>
        </p:nvGrpSpPr>
        <p:grpSpPr>
          <a:xfrm rot="16200000">
            <a:off x="4701700" y="2006800"/>
            <a:ext cx="1388990" cy="1365433"/>
            <a:chOff x="6151249" y="2040706"/>
            <a:chExt cx="1388990" cy="1365433"/>
          </a:xfrm>
          <a:solidFill>
            <a:schemeClr val="accent2">
              <a:lumMod val="60000"/>
              <a:lumOff val="40000"/>
            </a:schemeClr>
          </a:solidFill>
        </p:grpSpPr>
        <p:sp>
          <p:nvSpPr>
            <p:cNvPr id="109" name="Freeform: Shape 108">
              <a:extLst>
                <a:ext uri="{FF2B5EF4-FFF2-40B4-BE49-F238E27FC236}">
                  <a16:creationId xmlns:a16="http://schemas.microsoft.com/office/drawing/2014/main" id="{65A8D11B-2B29-4FD1-89F2-54C27936C7F0}"/>
                </a:ext>
              </a:extLst>
            </p:cNvPr>
            <p:cNvSpPr/>
            <p:nvPr/>
          </p:nvSpPr>
          <p:spPr>
            <a:xfrm>
              <a:off x="6797907" y="2675271"/>
              <a:ext cx="742332" cy="730868"/>
            </a:xfrm>
            <a:custGeom>
              <a:avLst/>
              <a:gdLst>
                <a:gd name="connsiteX0" fmla="*/ 194416 w 742332"/>
                <a:gd name="connsiteY0" fmla="*/ 0 h 730868"/>
                <a:gd name="connsiteX1" fmla="*/ 202138 w 742332"/>
                <a:gd name="connsiteY1" fmla="*/ 8496 h 730868"/>
                <a:gd name="connsiteX2" fmla="*/ 432784 w 742332"/>
                <a:gd name="connsiteY2" fmla="*/ 460932 h 730868"/>
                <a:gd name="connsiteX3" fmla="*/ 442563 w 742332"/>
                <a:gd name="connsiteY3" fmla="*/ 515798 h 730868"/>
                <a:gd name="connsiteX4" fmla="*/ 742332 w 742332"/>
                <a:gd name="connsiteY4" fmla="*/ 515798 h 730868"/>
                <a:gd name="connsiteX5" fmla="*/ 742332 w 742332"/>
                <a:gd name="connsiteY5" fmla="*/ 730866 h 730868"/>
                <a:gd name="connsiteX6" fmla="*/ 468514 w 742332"/>
                <a:gd name="connsiteY6" fmla="*/ 730866 h 730868"/>
                <a:gd name="connsiteX7" fmla="*/ 468514 w 742332"/>
                <a:gd name="connsiteY7" fmla="*/ 730868 h 730868"/>
                <a:gd name="connsiteX8" fmla="*/ 251374 w 742332"/>
                <a:gd name="connsiteY8" fmla="*/ 730868 h 730868"/>
                <a:gd name="connsiteX9" fmla="*/ 247601 w 742332"/>
                <a:gd name="connsiteY9" fmla="*/ 656143 h 730868"/>
                <a:gd name="connsiteX10" fmla="*/ 89526 w 742332"/>
                <a:gd name="connsiteY10" fmla="*/ 220093 h 730868"/>
                <a:gd name="connsiteX11" fmla="*/ 0 w 742332"/>
                <a:gd name="connsiteY11" fmla="*/ 111587 h 7308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42332" h="730868">
                  <a:moveTo>
                    <a:pt x="194416" y="0"/>
                  </a:moveTo>
                  <a:lnTo>
                    <a:pt x="202138" y="8496"/>
                  </a:lnTo>
                  <a:cubicBezTo>
                    <a:pt x="309580" y="138685"/>
                    <a:pt x="389443" y="292479"/>
                    <a:pt x="432784" y="460932"/>
                  </a:cubicBezTo>
                  <a:lnTo>
                    <a:pt x="442563" y="515798"/>
                  </a:lnTo>
                  <a:lnTo>
                    <a:pt x="742332" y="515798"/>
                  </a:lnTo>
                  <a:lnTo>
                    <a:pt x="742332" y="730866"/>
                  </a:lnTo>
                  <a:lnTo>
                    <a:pt x="468514" y="730866"/>
                  </a:lnTo>
                  <a:lnTo>
                    <a:pt x="468514" y="730868"/>
                  </a:lnTo>
                  <a:lnTo>
                    <a:pt x="251374" y="730868"/>
                  </a:lnTo>
                  <a:lnTo>
                    <a:pt x="247601" y="656143"/>
                  </a:lnTo>
                  <a:cubicBezTo>
                    <a:pt x="231309" y="495715"/>
                    <a:pt x="175286" y="347034"/>
                    <a:pt x="89526" y="220093"/>
                  </a:cubicBezTo>
                  <a:lnTo>
                    <a:pt x="0" y="111587"/>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3F440383-649F-48F3-8DE2-593B69D2D80D}"/>
                </a:ext>
              </a:extLst>
            </p:cNvPr>
            <p:cNvSpPr/>
            <p:nvPr/>
          </p:nvSpPr>
          <p:spPr>
            <a:xfrm rot="19837520">
              <a:off x="6151249" y="2040706"/>
              <a:ext cx="905346" cy="747800"/>
            </a:xfrm>
            <a:custGeom>
              <a:avLst/>
              <a:gdLst>
                <a:gd name="connsiteX0" fmla="*/ 106511 w 905346"/>
                <a:gd name="connsiteY0" fmla="*/ 0 h 747800"/>
                <a:gd name="connsiteX1" fmla="*/ 188575 w 905346"/>
                <a:gd name="connsiteY1" fmla="*/ 51809 h 747800"/>
                <a:gd name="connsiteX2" fmla="*/ 572144 w 905346"/>
                <a:gd name="connsiteY2" fmla="*/ 508815 h 747800"/>
                <a:gd name="connsiteX3" fmla="*/ 580412 w 905346"/>
                <a:gd name="connsiteY3" fmla="*/ 531028 h 747800"/>
                <a:gd name="connsiteX4" fmla="*/ 905346 w 905346"/>
                <a:gd name="connsiteY4" fmla="*/ 531028 h 747800"/>
                <a:gd name="connsiteX5" fmla="*/ 905346 w 905346"/>
                <a:gd name="connsiteY5" fmla="*/ 746096 h 747800"/>
                <a:gd name="connsiteX6" fmla="*/ 633814 w 905346"/>
                <a:gd name="connsiteY6" fmla="*/ 746096 h 747800"/>
                <a:gd name="connsiteX7" fmla="*/ 430152 w 905346"/>
                <a:gd name="connsiteY7" fmla="*/ 747800 h 747800"/>
                <a:gd name="connsiteX8" fmla="*/ 365714 w 905346"/>
                <a:gd name="connsiteY8" fmla="*/ 580806 h 747800"/>
                <a:gd name="connsiteX9" fmla="*/ 63266 w 905346"/>
                <a:gd name="connsiteY9" fmla="*/ 229164 h 747800"/>
                <a:gd name="connsiteX10" fmla="*/ 0 w 905346"/>
                <a:gd name="connsiteY10" fmla="*/ 189223 h 747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05346" h="747800">
                  <a:moveTo>
                    <a:pt x="106511" y="0"/>
                  </a:moveTo>
                  <a:lnTo>
                    <a:pt x="188575" y="51809"/>
                  </a:lnTo>
                  <a:cubicBezTo>
                    <a:pt x="358461" y="171533"/>
                    <a:pt x="488121" y="330316"/>
                    <a:pt x="572144" y="508815"/>
                  </a:cubicBezTo>
                  <a:lnTo>
                    <a:pt x="580412" y="531028"/>
                  </a:lnTo>
                  <a:lnTo>
                    <a:pt x="905346" y="531028"/>
                  </a:lnTo>
                  <a:lnTo>
                    <a:pt x="905346" y="746096"/>
                  </a:lnTo>
                  <a:lnTo>
                    <a:pt x="633814" y="746096"/>
                  </a:lnTo>
                  <a:lnTo>
                    <a:pt x="430152" y="747800"/>
                  </a:lnTo>
                  <a:lnTo>
                    <a:pt x="365714" y="580806"/>
                  </a:lnTo>
                  <a:cubicBezTo>
                    <a:pt x="297160" y="443806"/>
                    <a:pt x="195076" y="322054"/>
                    <a:pt x="63266" y="229164"/>
                  </a:cubicBezTo>
                  <a:lnTo>
                    <a:pt x="0" y="1892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1" name="Oval 110">
            <a:extLst>
              <a:ext uri="{FF2B5EF4-FFF2-40B4-BE49-F238E27FC236}">
                <a16:creationId xmlns:a16="http://schemas.microsoft.com/office/drawing/2014/main" id="{48BDD151-925F-4CF6-AD3A-C1FEC6BA81A0}"/>
              </a:ext>
            </a:extLst>
          </p:cNvPr>
          <p:cNvSpPr/>
          <p:nvPr/>
        </p:nvSpPr>
        <p:spPr>
          <a:xfrm>
            <a:off x="5398369" y="2728736"/>
            <a:ext cx="1395262" cy="1395262"/>
          </a:xfrm>
          <a:prstGeom prst="ellipse">
            <a:avLst/>
          </a:prstGeom>
          <a:noFill/>
          <a:ln w="444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1890CE7B-FA61-4FE9-8393-0A69F73E443C}"/>
              </a:ext>
            </a:extLst>
          </p:cNvPr>
          <p:cNvSpPr txBox="1"/>
          <p:nvPr/>
        </p:nvSpPr>
        <p:spPr>
          <a:xfrm>
            <a:off x="409575" y="343662"/>
            <a:ext cx="5457912" cy="523220"/>
          </a:xfrm>
          <a:prstGeom prst="rect">
            <a:avLst/>
          </a:prstGeom>
          <a:noFill/>
        </p:spPr>
        <p:txBody>
          <a:bodyPr wrap="square" rtlCol="0">
            <a:spAutoFit/>
          </a:bodyPr>
          <a:lstStyle/>
          <a:p>
            <a:r>
              <a:rPr lang="en-US" sz="2800" dirty="0">
                <a:solidFill>
                  <a:schemeClr val="bg1"/>
                </a:solidFill>
                <a:latin typeface="Aharoni" panose="02010803020104030203" pitchFamily="2" charset="-79"/>
                <a:cs typeface="Aharoni" panose="02010803020104030203" pitchFamily="2" charset="-79"/>
              </a:rPr>
              <a:t>Give more details About Types</a:t>
            </a:r>
          </a:p>
        </p:txBody>
      </p:sp>
      <p:sp>
        <p:nvSpPr>
          <p:cNvPr id="113" name="Oval 112">
            <a:extLst>
              <a:ext uri="{FF2B5EF4-FFF2-40B4-BE49-F238E27FC236}">
                <a16:creationId xmlns:a16="http://schemas.microsoft.com/office/drawing/2014/main" id="{73C1A444-46A7-43A9-AF8F-8D76931C06A7}"/>
              </a:ext>
            </a:extLst>
          </p:cNvPr>
          <p:cNvSpPr/>
          <p:nvPr/>
        </p:nvSpPr>
        <p:spPr>
          <a:xfrm>
            <a:off x="5713478" y="1373747"/>
            <a:ext cx="510420" cy="5104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1</a:t>
            </a:r>
          </a:p>
        </p:txBody>
      </p:sp>
      <p:sp>
        <p:nvSpPr>
          <p:cNvPr id="114" name="Oval 113">
            <a:extLst>
              <a:ext uri="{FF2B5EF4-FFF2-40B4-BE49-F238E27FC236}">
                <a16:creationId xmlns:a16="http://schemas.microsoft.com/office/drawing/2014/main" id="{D90E8A86-D9C9-4DD9-A20B-197677936718}"/>
              </a:ext>
            </a:extLst>
          </p:cNvPr>
          <p:cNvSpPr/>
          <p:nvPr/>
        </p:nvSpPr>
        <p:spPr>
          <a:xfrm>
            <a:off x="5955676" y="5015842"/>
            <a:ext cx="510420" cy="5104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a:t>
            </a:r>
          </a:p>
        </p:txBody>
      </p:sp>
      <p:sp>
        <p:nvSpPr>
          <p:cNvPr id="115" name="Oval 114">
            <a:extLst>
              <a:ext uri="{FF2B5EF4-FFF2-40B4-BE49-F238E27FC236}">
                <a16:creationId xmlns:a16="http://schemas.microsoft.com/office/drawing/2014/main" id="{A3EDD65E-7D14-423F-9C06-784A4C3D60C7}"/>
              </a:ext>
            </a:extLst>
          </p:cNvPr>
          <p:cNvSpPr/>
          <p:nvPr/>
        </p:nvSpPr>
        <p:spPr>
          <a:xfrm>
            <a:off x="7027454" y="4560942"/>
            <a:ext cx="510420" cy="5104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4</a:t>
            </a:r>
          </a:p>
        </p:txBody>
      </p:sp>
      <p:sp>
        <p:nvSpPr>
          <p:cNvPr id="116" name="Oval 115">
            <a:extLst>
              <a:ext uri="{FF2B5EF4-FFF2-40B4-BE49-F238E27FC236}">
                <a16:creationId xmlns:a16="http://schemas.microsoft.com/office/drawing/2014/main" id="{A2A5FB31-AEDA-4775-ABB6-46F2B1F10AEA}"/>
              </a:ext>
            </a:extLst>
          </p:cNvPr>
          <p:cNvSpPr/>
          <p:nvPr/>
        </p:nvSpPr>
        <p:spPr>
          <a:xfrm>
            <a:off x="7658872" y="3054401"/>
            <a:ext cx="510420" cy="5104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a:t>
            </a:r>
          </a:p>
        </p:txBody>
      </p:sp>
      <p:sp>
        <p:nvSpPr>
          <p:cNvPr id="117" name="Oval 116">
            <a:extLst>
              <a:ext uri="{FF2B5EF4-FFF2-40B4-BE49-F238E27FC236}">
                <a16:creationId xmlns:a16="http://schemas.microsoft.com/office/drawing/2014/main" id="{5D01BA13-0F51-4C7E-997F-3DCBD5FA5B58}"/>
              </a:ext>
            </a:extLst>
          </p:cNvPr>
          <p:cNvSpPr/>
          <p:nvPr/>
        </p:nvSpPr>
        <p:spPr>
          <a:xfrm>
            <a:off x="7169290" y="1995020"/>
            <a:ext cx="510420" cy="5104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a:t>
            </a:r>
          </a:p>
        </p:txBody>
      </p:sp>
      <p:sp>
        <p:nvSpPr>
          <p:cNvPr id="118" name="Oval 117">
            <a:extLst>
              <a:ext uri="{FF2B5EF4-FFF2-40B4-BE49-F238E27FC236}">
                <a16:creationId xmlns:a16="http://schemas.microsoft.com/office/drawing/2014/main" id="{AEFD39BD-416A-494E-8D7C-914753402689}"/>
              </a:ext>
            </a:extLst>
          </p:cNvPr>
          <p:cNvSpPr/>
          <p:nvPr/>
        </p:nvSpPr>
        <p:spPr>
          <a:xfrm>
            <a:off x="4657869" y="1855766"/>
            <a:ext cx="510420" cy="510420"/>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a:t>
            </a:r>
          </a:p>
        </p:txBody>
      </p:sp>
      <p:sp>
        <p:nvSpPr>
          <p:cNvPr id="119" name="Oval 118">
            <a:extLst>
              <a:ext uri="{FF2B5EF4-FFF2-40B4-BE49-F238E27FC236}">
                <a16:creationId xmlns:a16="http://schemas.microsoft.com/office/drawing/2014/main" id="{927A7936-86BF-4383-8E9B-3D5756F3DDCF}"/>
              </a:ext>
            </a:extLst>
          </p:cNvPr>
          <p:cNvSpPr/>
          <p:nvPr/>
        </p:nvSpPr>
        <p:spPr>
          <a:xfrm>
            <a:off x="4041331" y="3321863"/>
            <a:ext cx="510420" cy="5104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7</a:t>
            </a:r>
          </a:p>
        </p:txBody>
      </p:sp>
      <p:sp>
        <p:nvSpPr>
          <p:cNvPr id="120" name="Oval 119">
            <a:extLst>
              <a:ext uri="{FF2B5EF4-FFF2-40B4-BE49-F238E27FC236}">
                <a16:creationId xmlns:a16="http://schemas.microsoft.com/office/drawing/2014/main" id="{ADAF5E23-97D7-48E2-A381-0F791770D781}"/>
              </a:ext>
            </a:extLst>
          </p:cNvPr>
          <p:cNvSpPr/>
          <p:nvPr/>
        </p:nvSpPr>
        <p:spPr>
          <a:xfrm>
            <a:off x="4516784" y="4416793"/>
            <a:ext cx="510420" cy="510420"/>
          </a:xfrm>
          <a:prstGeom prst="ellipse">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a:t>
            </a:r>
          </a:p>
        </p:txBody>
      </p:sp>
      <p:sp>
        <p:nvSpPr>
          <p:cNvPr id="121" name="TextBox 120">
            <a:extLst>
              <a:ext uri="{FF2B5EF4-FFF2-40B4-BE49-F238E27FC236}">
                <a16:creationId xmlns:a16="http://schemas.microsoft.com/office/drawing/2014/main" id="{7B3E847F-BC2D-4C5B-94F6-E8A2397BBC83}"/>
              </a:ext>
            </a:extLst>
          </p:cNvPr>
          <p:cNvSpPr txBox="1"/>
          <p:nvPr/>
        </p:nvSpPr>
        <p:spPr>
          <a:xfrm>
            <a:off x="1892150" y="1609624"/>
            <a:ext cx="2426719" cy="969496"/>
          </a:xfrm>
          <a:prstGeom prst="rect">
            <a:avLst/>
          </a:prstGeom>
          <a:noFill/>
        </p:spPr>
        <p:txBody>
          <a:bodyPr wrap="square" rtlCol="0">
            <a:spAutoFit/>
          </a:bodyPr>
          <a:lstStyle/>
          <a:p>
            <a:r>
              <a:rPr lang="en-US" sz="1900" b="1" dirty="0"/>
              <a:t>Add Text Here:</a:t>
            </a:r>
          </a:p>
          <a:p>
            <a:r>
              <a:rPr lang="en-US" sz="1900" dirty="0"/>
              <a:t>Lorem ipsum dolor sit </a:t>
            </a:r>
            <a:r>
              <a:rPr lang="en-US" sz="1900" dirty="0" err="1"/>
              <a:t>amet</a:t>
            </a:r>
            <a:r>
              <a:rPr lang="en-US" sz="1900" dirty="0"/>
              <a:t>, </a:t>
            </a:r>
            <a:r>
              <a:rPr lang="en-US" sz="1900" dirty="0" err="1"/>
              <a:t>consectetur</a:t>
            </a:r>
            <a:endParaRPr lang="en-US" sz="1900" dirty="0"/>
          </a:p>
        </p:txBody>
      </p:sp>
      <p:sp>
        <p:nvSpPr>
          <p:cNvPr id="122" name="TextBox 121">
            <a:extLst>
              <a:ext uri="{FF2B5EF4-FFF2-40B4-BE49-F238E27FC236}">
                <a16:creationId xmlns:a16="http://schemas.microsoft.com/office/drawing/2014/main" id="{B0AC4CDD-9386-43A8-BAEB-E8FFE4AD422D}"/>
              </a:ext>
            </a:extLst>
          </p:cNvPr>
          <p:cNvSpPr txBox="1"/>
          <p:nvPr/>
        </p:nvSpPr>
        <p:spPr>
          <a:xfrm>
            <a:off x="1383883" y="3092325"/>
            <a:ext cx="2426719" cy="969496"/>
          </a:xfrm>
          <a:prstGeom prst="rect">
            <a:avLst/>
          </a:prstGeom>
          <a:noFill/>
        </p:spPr>
        <p:txBody>
          <a:bodyPr wrap="square" rtlCol="0">
            <a:spAutoFit/>
          </a:bodyPr>
          <a:lstStyle/>
          <a:p>
            <a:r>
              <a:rPr lang="en-US" sz="1900" b="1" dirty="0"/>
              <a:t>Add Text Here:</a:t>
            </a:r>
          </a:p>
          <a:p>
            <a:r>
              <a:rPr lang="en-US" sz="1900" dirty="0"/>
              <a:t>Lorem ipsum dolor sit </a:t>
            </a:r>
            <a:r>
              <a:rPr lang="en-US" sz="1900" dirty="0" err="1"/>
              <a:t>amet</a:t>
            </a:r>
            <a:r>
              <a:rPr lang="en-US" sz="1900" dirty="0"/>
              <a:t>, </a:t>
            </a:r>
            <a:r>
              <a:rPr lang="en-US" sz="1900" dirty="0" err="1"/>
              <a:t>consectetur</a:t>
            </a:r>
            <a:endParaRPr lang="en-US" sz="1900" dirty="0"/>
          </a:p>
        </p:txBody>
      </p:sp>
      <p:sp>
        <p:nvSpPr>
          <p:cNvPr id="123" name="TextBox 122">
            <a:extLst>
              <a:ext uri="{FF2B5EF4-FFF2-40B4-BE49-F238E27FC236}">
                <a16:creationId xmlns:a16="http://schemas.microsoft.com/office/drawing/2014/main" id="{14881E75-7508-4112-9135-0B547C1DC9A9}"/>
              </a:ext>
            </a:extLst>
          </p:cNvPr>
          <p:cNvSpPr txBox="1"/>
          <p:nvPr/>
        </p:nvSpPr>
        <p:spPr>
          <a:xfrm>
            <a:off x="1905565" y="4672003"/>
            <a:ext cx="2426719" cy="969496"/>
          </a:xfrm>
          <a:prstGeom prst="rect">
            <a:avLst/>
          </a:prstGeom>
          <a:noFill/>
        </p:spPr>
        <p:txBody>
          <a:bodyPr wrap="square" rtlCol="0">
            <a:spAutoFit/>
          </a:bodyPr>
          <a:lstStyle/>
          <a:p>
            <a:r>
              <a:rPr lang="en-US" sz="1900" b="1" dirty="0"/>
              <a:t>Add Text Here:</a:t>
            </a:r>
          </a:p>
          <a:p>
            <a:r>
              <a:rPr lang="en-US" sz="1900" dirty="0"/>
              <a:t>Lorem ipsum dolor sit </a:t>
            </a:r>
            <a:r>
              <a:rPr lang="en-US" sz="1900" dirty="0" err="1"/>
              <a:t>amet</a:t>
            </a:r>
            <a:r>
              <a:rPr lang="en-US" sz="1900" dirty="0"/>
              <a:t>, </a:t>
            </a:r>
            <a:r>
              <a:rPr lang="en-US" sz="1900" dirty="0" err="1"/>
              <a:t>consectetur</a:t>
            </a:r>
            <a:endParaRPr lang="en-US" sz="1900" dirty="0"/>
          </a:p>
        </p:txBody>
      </p:sp>
      <p:sp>
        <p:nvSpPr>
          <p:cNvPr id="124" name="TextBox 123">
            <a:extLst>
              <a:ext uri="{FF2B5EF4-FFF2-40B4-BE49-F238E27FC236}">
                <a16:creationId xmlns:a16="http://schemas.microsoft.com/office/drawing/2014/main" id="{FFB2E97E-9A82-4226-AD9B-03EE33F46443}"/>
              </a:ext>
            </a:extLst>
          </p:cNvPr>
          <p:cNvSpPr txBox="1"/>
          <p:nvPr/>
        </p:nvSpPr>
        <p:spPr>
          <a:xfrm>
            <a:off x="4185009" y="5694663"/>
            <a:ext cx="2426719" cy="969496"/>
          </a:xfrm>
          <a:prstGeom prst="rect">
            <a:avLst/>
          </a:prstGeom>
          <a:noFill/>
        </p:spPr>
        <p:txBody>
          <a:bodyPr wrap="square" rtlCol="0">
            <a:spAutoFit/>
          </a:bodyPr>
          <a:lstStyle/>
          <a:p>
            <a:r>
              <a:rPr lang="en-US" sz="1900" b="1" dirty="0"/>
              <a:t>Add Text Here:</a:t>
            </a:r>
          </a:p>
          <a:p>
            <a:r>
              <a:rPr lang="en-US" sz="1900" dirty="0"/>
              <a:t>Lorem ipsum dolor sit </a:t>
            </a:r>
            <a:r>
              <a:rPr lang="en-US" sz="1900" dirty="0" err="1"/>
              <a:t>amet</a:t>
            </a:r>
            <a:r>
              <a:rPr lang="en-US" sz="1900" dirty="0"/>
              <a:t>, </a:t>
            </a:r>
            <a:r>
              <a:rPr lang="en-US" sz="1900" dirty="0" err="1"/>
              <a:t>consectetur</a:t>
            </a:r>
            <a:endParaRPr lang="en-US" sz="1900" dirty="0"/>
          </a:p>
        </p:txBody>
      </p:sp>
      <p:sp>
        <p:nvSpPr>
          <p:cNvPr id="125" name="TextBox 124">
            <a:extLst>
              <a:ext uri="{FF2B5EF4-FFF2-40B4-BE49-F238E27FC236}">
                <a16:creationId xmlns:a16="http://schemas.microsoft.com/office/drawing/2014/main" id="{16B71134-6497-4A7E-8DEC-299C4EA253E0}"/>
              </a:ext>
            </a:extLst>
          </p:cNvPr>
          <p:cNvSpPr txBox="1"/>
          <p:nvPr/>
        </p:nvSpPr>
        <p:spPr>
          <a:xfrm>
            <a:off x="7914082" y="5151642"/>
            <a:ext cx="2426719" cy="969496"/>
          </a:xfrm>
          <a:prstGeom prst="rect">
            <a:avLst/>
          </a:prstGeom>
          <a:noFill/>
        </p:spPr>
        <p:txBody>
          <a:bodyPr wrap="square" rtlCol="0">
            <a:spAutoFit/>
          </a:bodyPr>
          <a:lstStyle/>
          <a:p>
            <a:r>
              <a:rPr lang="en-US" sz="1900" b="1" dirty="0"/>
              <a:t>Add Text Here:</a:t>
            </a:r>
          </a:p>
          <a:p>
            <a:r>
              <a:rPr lang="en-US" sz="1900" dirty="0"/>
              <a:t>Lorem ipsum dolor sit </a:t>
            </a:r>
            <a:r>
              <a:rPr lang="en-US" sz="1900" dirty="0" err="1"/>
              <a:t>amet</a:t>
            </a:r>
            <a:r>
              <a:rPr lang="en-US" sz="1900" dirty="0"/>
              <a:t>, </a:t>
            </a:r>
            <a:r>
              <a:rPr lang="en-US" sz="1900" dirty="0" err="1"/>
              <a:t>consectetur</a:t>
            </a:r>
            <a:endParaRPr lang="en-US" sz="1900" dirty="0"/>
          </a:p>
        </p:txBody>
      </p:sp>
      <p:sp>
        <p:nvSpPr>
          <p:cNvPr id="126" name="TextBox 125">
            <a:extLst>
              <a:ext uri="{FF2B5EF4-FFF2-40B4-BE49-F238E27FC236}">
                <a16:creationId xmlns:a16="http://schemas.microsoft.com/office/drawing/2014/main" id="{5A6227C8-35B5-4631-A61A-31E2424A136E}"/>
              </a:ext>
            </a:extLst>
          </p:cNvPr>
          <p:cNvSpPr txBox="1"/>
          <p:nvPr/>
        </p:nvSpPr>
        <p:spPr>
          <a:xfrm>
            <a:off x="8578194" y="3271849"/>
            <a:ext cx="2426719" cy="969496"/>
          </a:xfrm>
          <a:prstGeom prst="rect">
            <a:avLst/>
          </a:prstGeom>
          <a:noFill/>
        </p:spPr>
        <p:txBody>
          <a:bodyPr wrap="square" rtlCol="0">
            <a:spAutoFit/>
          </a:bodyPr>
          <a:lstStyle/>
          <a:p>
            <a:r>
              <a:rPr lang="en-US" sz="1900" b="1" dirty="0"/>
              <a:t>Add Text Here:</a:t>
            </a:r>
          </a:p>
          <a:p>
            <a:r>
              <a:rPr lang="en-US" sz="1900" dirty="0"/>
              <a:t>Lorem ipsum dolor sit </a:t>
            </a:r>
            <a:r>
              <a:rPr lang="en-US" sz="1900" dirty="0" err="1"/>
              <a:t>amet</a:t>
            </a:r>
            <a:r>
              <a:rPr lang="en-US" sz="1900" dirty="0"/>
              <a:t>, </a:t>
            </a:r>
            <a:r>
              <a:rPr lang="en-US" sz="1900" dirty="0" err="1"/>
              <a:t>consectetur</a:t>
            </a:r>
            <a:endParaRPr lang="en-US" sz="1900" dirty="0"/>
          </a:p>
        </p:txBody>
      </p:sp>
      <p:sp>
        <p:nvSpPr>
          <p:cNvPr id="127" name="TextBox 126">
            <a:extLst>
              <a:ext uri="{FF2B5EF4-FFF2-40B4-BE49-F238E27FC236}">
                <a16:creationId xmlns:a16="http://schemas.microsoft.com/office/drawing/2014/main" id="{CAFEAFCB-AB37-486F-AF40-B195592F0E38}"/>
              </a:ext>
            </a:extLst>
          </p:cNvPr>
          <p:cNvSpPr txBox="1"/>
          <p:nvPr/>
        </p:nvSpPr>
        <p:spPr>
          <a:xfrm>
            <a:off x="8272179" y="1594567"/>
            <a:ext cx="2426719" cy="969496"/>
          </a:xfrm>
          <a:prstGeom prst="rect">
            <a:avLst/>
          </a:prstGeom>
          <a:noFill/>
        </p:spPr>
        <p:txBody>
          <a:bodyPr wrap="square" rtlCol="0">
            <a:spAutoFit/>
          </a:bodyPr>
          <a:lstStyle/>
          <a:p>
            <a:r>
              <a:rPr lang="en-US" sz="1900" b="1" dirty="0"/>
              <a:t>Add Text Here:</a:t>
            </a:r>
          </a:p>
          <a:p>
            <a:r>
              <a:rPr lang="en-US" sz="1900" dirty="0"/>
              <a:t>Lorem ipsum dolor sit </a:t>
            </a:r>
            <a:r>
              <a:rPr lang="en-US" sz="1900" dirty="0" err="1"/>
              <a:t>amet</a:t>
            </a:r>
            <a:r>
              <a:rPr lang="en-US" sz="1900" dirty="0"/>
              <a:t>, </a:t>
            </a:r>
            <a:r>
              <a:rPr lang="en-US" sz="1900" dirty="0" err="1"/>
              <a:t>consectetur</a:t>
            </a:r>
            <a:endParaRPr lang="en-US" sz="1900" dirty="0"/>
          </a:p>
        </p:txBody>
      </p:sp>
      <p:sp>
        <p:nvSpPr>
          <p:cNvPr id="128" name="TextBox 127">
            <a:extLst>
              <a:ext uri="{FF2B5EF4-FFF2-40B4-BE49-F238E27FC236}">
                <a16:creationId xmlns:a16="http://schemas.microsoft.com/office/drawing/2014/main" id="{DDCC46AB-278A-48D6-BE80-9DB97F55BDDA}"/>
              </a:ext>
            </a:extLst>
          </p:cNvPr>
          <p:cNvSpPr txBox="1"/>
          <p:nvPr/>
        </p:nvSpPr>
        <p:spPr>
          <a:xfrm>
            <a:off x="6324514" y="384100"/>
            <a:ext cx="2426719" cy="969496"/>
          </a:xfrm>
          <a:prstGeom prst="rect">
            <a:avLst/>
          </a:prstGeom>
          <a:noFill/>
        </p:spPr>
        <p:txBody>
          <a:bodyPr wrap="square" rtlCol="0">
            <a:spAutoFit/>
          </a:bodyPr>
          <a:lstStyle/>
          <a:p>
            <a:r>
              <a:rPr lang="en-US" sz="1900" b="1" dirty="0"/>
              <a:t>Add Text Here:</a:t>
            </a:r>
          </a:p>
          <a:p>
            <a:r>
              <a:rPr lang="en-US" sz="1900" dirty="0"/>
              <a:t>Lorem ipsum dolor sit </a:t>
            </a:r>
            <a:r>
              <a:rPr lang="en-US" sz="1900" dirty="0" err="1"/>
              <a:t>amet</a:t>
            </a:r>
            <a:r>
              <a:rPr lang="en-US" sz="1900" dirty="0"/>
              <a:t>, </a:t>
            </a:r>
            <a:r>
              <a:rPr lang="en-US" sz="1900" dirty="0" err="1"/>
              <a:t>consectetur</a:t>
            </a:r>
            <a:endParaRPr lang="en-US" sz="1900" dirty="0"/>
          </a:p>
        </p:txBody>
      </p:sp>
      <p:sp>
        <p:nvSpPr>
          <p:cNvPr id="129" name="TextBox 128">
            <a:extLst>
              <a:ext uri="{FF2B5EF4-FFF2-40B4-BE49-F238E27FC236}">
                <a16:creationId xmlns:a16="http://schemas.microsoft.com/office/drawing/2014/main" id="{00521558-2CC5-4028-AE69-3C45D898D07C}"/>
              </a:ext>
            </a:extLst>
          </p:cNvPr>
          <p:cNvSpPr txBox="1"/>
          <p:nvPr/>
        </p:nvSpPr>
        <p:spPr>
          <a:xfrm>
            <a:off x="5534873" y="3379003"/>
            <a:ext cx="1103101" cy="338554"/>
          </a:xfrm>
          <a:prstGeom prst="rect">
            <a:avLst/>
          </a:prstGeom>
          <a:noFill/>
        </p:spPr>
        <p:txBody>
          <a:bodyPr wrap="square" rtlCol="0">
            <a:spAutoFit/>
          </a:bodyPr>
          <a:lstStyle/>
          <a:p>
            <a:pPr algn="ctr"/>
            <a:r>
              <a:rPr lang="en-US" sz="1600" dirty="0">
                <a:solidFill>
                  <a:schemeClr val="bg1"/>
                </a:solidFill>
              </a:rPr>
              <a:t>Title Here</a:t>
            </a:r>
          </a:p>
        </p:txBody>
      </p:sp>
      <p:sp>
        <p:nvSpPr>
          <p:cNvPr id="130" name="TextBox 129">
            <a:extLst>
              <a:ext uri="{FF2B5EF4-FFF2-40B4-BE49-F238E27FC236}">
                <a16:creationId xmlns:a16="http://schemas.microsoft.com/office/drawing/2014/main" id="{EA32B194-DDC9-4F81-B954-9AE385AEE197}"/>
              </a:ext>
            </a:extLst>
          </p:cNvPr>
          <p:cNvSpPr txBox="1"/>
          <p:nvPr/>
        </p:nvSpPr>
        <p:spPr>
          <a:xfrm>
            <a:off x="5534873" y="3693393"/>
            <a:ext cx="1103100" cy="307777"/>
          </a:xfrm>
          <a:prstGeom prst="rect">
            <a:avLst/>
          </a:prstGeom>
          <a:noFill/>
        </p:spPr>
        <p:txBody>
          <a:bodyPr wrap="square" rtlCol="0">
            <a:spAutoFit/>
          </a:bodyPr>
          <a:lstStyle/>
          <a:p>
            <a:pPr algn="ctr"/>
            <a:r>
              <a:rPr lang="en-US" sz="1400" dirty="0">
                <a:solidFill>
                  <a:schemeClr val="bg1"/>
                </a:solidFill>
              </a:rPr>
              <a:t>Subtitle </a:t>
            </a:r>
          </a:p>
        </p:txBody>
      </p:sp>
      <p:pic>
        <p:nvPicPr>
          <p:cNvPr id="131" name="Graphic 130" descr="Network">
            <a:extLst>
              <a:ext uri="{FF2B5EF4-FFF2-40B4-BE49-F238E27FC236}">
                <a16:creationId xmlns:a16="http://schemas.microsoft.com/office/drawing/2014/main" id="{0F20E27A-BCBC-477E-A659-6B40DD690DB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839459" y="2869900"/>
            <a:ext cx="493927" cy="493926"/>
          </a:xfrm>
          <a:prstGeom prst="rect">
            <a:avLst/>
          </a:prstGeom>
        </p:spPr>
      </p:pic>
      <p:cxnSp>
        <p:nvCxnSpPr>
          <p:cNvPr id="36" name="Straight Connector 35">
            <a:extLst>
              <a:ext uri="{FF2B5EF4-FFF2-40B4-BE49-F238E27FC236}">
                <a16:creationId xmlns:a16="http://schemas.microsoft.com/office/drawing/2014/main" id="{1D1DB6BA-D3DE-4AC8-8CEE-0ADC9187A415}"/>
              </a:ext>
            </a:extLst>
          </p:cNvPr>
          <p:cNvCxnSpPr/>
          <p:nvPr/>
        </p:nvCxnSpPr>
        <p:spPr>
          <a:xfrm>
            <a:off x="1063479" y="879960"/>
            <a:ext cx="1252069"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65979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CCFE9754-ABA7-465B-9FCD-9BC547C407FA}"/>
              </a:ext>
            </a:extLst>
          </p:cNvPr>
          <p:cNvGraphicFramePr/>
          <p:nvPr>
            <p:extLst>
              <p:ext uri="{D42A27DB-BD31-4B8C-83A1-F6EECF244321}">
                <p14:modId xmlns:p14="http://schemas.microsoft.com/office/powerpoint/2010/main" val="1737702964"/>
              </p:ext>
            </p:extLst>
          </p:nvPr>
        </p:nvGraphicFramePr>
        <p:xfrm>
          <a:off x="3629608" y="980926"/>
          <a:ext cx="6530392" cy="469208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9" name="TextBox 8">
            <a:extLst>
              <a:ext uri="{FF2B5EF4-FFF2-40B4-BE49-F238E27FC236}">
                <a16:creationId xmlns:a16="http://schemas.microsoft.com/office/drawing/2014/main" id="{5AE9D380-B69D-4BBE-AC54-20B281E40B4D}"/>
              </a:ext>
            </a:extLst>
          </p:cNvPr>
          <p:cNvSpPr txBox="1"/>
          <p:nvPr/>
        </p:nvSpPr>
        <p:spPr>
          <a:xfrm>
            <a:off x="8479644" y="980926"/>
            <a:ext cx="2847719" cy="923330"/>
          </a:xfrm>
          <a:prstGeom prst="rect">
            <a:avLst/>
          </a:prstGeom>
          <a:noFill/>
        </p:spPr>
        <p:txBody>
          <a:bodyPr wrap="square" rtlCol="0">
            <a:spAutoFit/>
          </a:bodyPr>
          <a:lstStyle/>
          <a:p>
            <a:r>
              <a:rPr lang="en-US" b="1" dirty="0"/>
              <a:t>Concept 1:</a:t>
            </a:r>
          </a:p>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sp>
        <p:nvSpPr>
          <p:cNvPr id="10" name="TextBox 9">
            <a:extLst>
              <a:ext uri="{FF2B5EF4-FFF2-40B4-BE49-F238E27FC236}">
                <a16:creationId xmlns:a16="http://schemas.microsoft.com/office/drawing/2014/main" id="{5BAD4A57-0D8F-4681-B742-703A0979F31B}"/>
              </a:ext>
            </a:extLst>
          </p:cNvPr>
          <p:cNvSpPr txBox="1"/>
          <p:nvPr/>
        </p:nvSpPr>
        <p:spPr>
          <a:xfrm>
            <a:off x="1341726" y="2221897"/>
            <a:ext cx="2847719" cy="923330"/>
          </a:xfrm>
          <a:prstGeom prst="rect">
            <a:avLst/>
          </a:prstGeom>
          <a:noFill/>
        </p:spPr>
        <p:txBody>
          <a:bodyPr wrap="square" rtlCol="0">
            <a:spAutoFit/>
          </a:bodyPr>
          <a:lstStyle/>
          <a:p>
            <a:r>
              <a:rPr lang="en-US" b="1" dirty="0"/>
              <a:t>Concept 1:</a:t>
            </a:r>
          </a:p>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sp>
        <p:nvSpPr>
          <p:cNvPr id="11" name="TextBox 10">
            <a:extLst>
              <a:ext uri="{FF2B5EF4-FFF2-40B4-BE49-F238E27FC236}">
                <a16:creationId xmlns:a16="http://schemas.microsoft.com/office/drawing/2014/main" id="{57FE5B2C-F635-4E26-82BE-D28372A65B4B}"/>
              </a:ext>
            </a:extLst>
          </p:cNvPr>
          <p:cNvSpPr txBox="1"/>
          <p:nvPr/>
        </p:nvSpPr>
        <p:spPr>
          <a:xfrm>
            <a:off x="9114125" y="3327778"/>
            <a:ext cx="2847719" cy="923330"/>
          </a:xfrm>
          <a:prstGeom prst="rect">
            <a:avLst/>
          </a:prstGeom>
          <a:noFill/>
        </p:spPr>
        <p:txBody>
          <a:bodyPr wrap="square" rtlCol="0">
            <a:spAutoFit/>
          </a:bodyPr>
          <a:lstStyle/>
          <a:p>
            <a:r>
              <a:rPr lang="en-US" b="1" dirty="0"/>
              <a:t>Concept 1:</a:t>
            </a:r>
          </a:p>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sp>
        <p:nvSpPr>
          <p:cNvPr id="12" name="TextBox 11">
            <a:extLst>
              <a:ext uri="{FF2B5EF4-FFF2-40B4-BE49-F238E27FC236}">
                <a16:creationId xmlns:a16="http://schemas.microsoft.com/office/drawing/2014/main" id="{EF1FCC1D-C770-4127-98CF-1599AE26D004}"/>
              </a:ext>
            </a:extLst>
          </p:cNvPr>
          <p:cNvSpPr txBox="1"/>
          <p:nvPr/>
        </p:nvSpPr>
        <p:spPr>
          <a:xfrm>
            <a:off x="1341726" y="5211350"/>
            <a:ext cx="2847719" cy="923330"/>
          </a:xfrm>
          <a:prstGeom prst="rect">
            <a:avLst/>
          </a:prstGeom>
          <a:noFill/>
        </p:spPr>
        <p:txBody>
          <a:bodyPr wrap="square" rtlCol="0">
            <a:spAutoFit/>
          </a:bodyPr>
          <a:lstStyle/>
          <a:p>
            <a:r>
              <a:rPr lang="en-US" b="1" dirty="0"/>
              <a:t>Concept 1:</a:t>
            </a:r>
          </a:p>
          <a:p>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a:t>
            </a:r>
          </a:p>
        </p:txBody>
      </p:sp>
      <p:sp>
        <p:nvSpPr>
          <p:cNvPr id="13" name="TextBox 12">
            <a:extLst>
              <a:ext uri="{FF2B5EF4-FFF2-40B4-BE49-F238E27FC236}">
                <a16:creationId xmlns:a16="http://schemas.microsoft.com/office/drawing/2014/main" id="{68AC23F6-8E5C-46B9-B5D8-BA4BD3B4E78E}"/>
              </a:ext>
            </a:extLst>
          </p:cNvPr>
          <p:cNvSpPr txBox="1"/>
          <p:nvPr/>
        </p:nvSpPr>
        <p:spPr>
          <a:xfrm>
            <a:off x="864637" y="519261"/>
            <a:ext cx="4983713" cy="1200329"/>
          </a:xfrm>
          <a:prstGeom prst="rect">
            <a:avLst/>
          </a:prstGeom>
          <a:noFill/>
        </p:spPr>
        <p:txBody>
          <a:bodyPr wrap="square" rtlCol="0">
            <a:spAutoFit/>
          </a:bodyPr>
          <a:lstStyle/>
          <a:p>
            <a:r>
              <a:rPr lang="en-US" sz="3600" dirty="0">
                <a:solidFill>
                  <a:schemeClr val="bg1"/>
                </a:solidFill>
                <a:latin typeface="Aharoni" panose="02010803020104030203" pitchFamily="2" charset="-79"/>
                <a:cs typeface="Aharoni" panose="02010803020104030203" pitchFamily="2" charset="-79"/>
              </a:rPr>
              <a:t>Triangular Hierarchy Descriptive Style</a:t>
            </a:r>
          </a:p>
        </p:txBody>
      </p:sp>
      <p:cxnSp>
        <p:nvCxnSpPr>
          <p:cNvPr id="14" name="Straight Connector 13">
            <a:extLst>
              <a:ext uri="{FF2B5EF4-FFF2-40B4-BE49-F238E27FC236}">
                <a16:creationId xmlns:a16="http://schemas.microsoft.com/office/drawing/2014/main" id="{D8748668-43E1-47F7-8A2F-D4B8658B0BB9}"/>
              </a:ext>
            </a:extLst>
          </p:cNvPr>
          <p:cNvCxnSpPr/>
          <p:nvPr/>
        </p:nvCxnSpPr>
        <p:spPr>
          <a:xfrm>
            <a:off x="1341726" y="1719590"/>
            <a:ext cx="1252069"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404613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Arrow Connector 7">
            <a:extLst>
              <a:ext uri="{FF2B5EF4-FFF2-40B4-BE49-F238E27FC236}">
                <a16:creationId xmlns:a16="http://schemas.microsoft.com/office/drawing/2014/main" id="{BFF9F461-C100-4DBA-A585-93DE8387AC8F}"/>
              </a:ext>
            </a:extLst>
          </p:cNvPr>
          <p:cNvCxnSpPr>
            <a:cxnSpLocks/>
          </p:cNvCxnSpPr>
          <p:nvPr/>
        </p:nvCxnSpPr>
        <p:spPr>
          <a:xfrm flipV="1">
            <a:off x="2520980" y="1427583"/>
            <a:ext cx="0" cy="4056761"/>
          </a:xfrm>
          <a:prstGeom prst="straightConnector1">
            <a:avLst/>
          </a:prstGeom>
          <a:ln w="4762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a:extLst>
              <a:ext uri="{FF2B5EF4-FFF2-40B4-BE49-F238E27FC236}">
                <a16:creationId xmlns:a16="http://schemas.microsoft.com/office/drawing/2014/main" id="{2CAAEFA1-ACA5-4C8B-A210-F0EDA4039E45}"/>
              </a:ext>
            </a:extLst>
          </p:cNvPr>
          <p:cNvCxnSpPr>
            <a:cxnSpLocks/>
          </p:cNvCxnSpPr>
          <p:nvPr/>
        </p:nvCxnSpPr>
        <p:spPr>
          <a:xfrm>
            <a:off x="2757648" y="5793621"/>
            <a:ext cx="7987760" cy="0"/>
          </a:xfrm>
          <a:prstGeom prst="straightConnector1">
            <a:avLst/>
          </a:prstGeom>
          <a:ln w="47625">
            <a:solidFill>
              <a:schemeClr val="accent3"/>
            </a:solidFill>
            <a:tailEnd type="triangle"/>
          </a:ln>
        </p:spPr>
        <p:style>
          <a:lnRef idx="1">
            <a:schemeClr val="accent1"/>
          </a:lnRef>
          <a:fillRef idx="0">
            <a:schemeClr val="accent1"/>
          </a:fillRef>
          <a:effectRef idx="0">
            <a:schemeClr val="accent1"/>
          </a:effectRef>
          <a:fontRef idx="minor">
            <a:schemeClr val="tx1"/>
          </a:fontRef>
        </p:style>
      </p:cxnSp>
      <p:sp>
        <p:nvSpPr>
          <p:cNvPr id="13" name="Oval 12">
            <a:extLst>
              <a:ext uri="{FF2B5EF4-FFF2-40B4-BE49-F238E27FC236}">
                <a16:creationId xmlns:a16="http://schemas.microsoft.com/office/drawing/2014/main" id="{352090F7-0FD1-4409-83F1-9FBC5C2F68F5}"/>
              </a:ext>
            </a:extLst>
          </p:cNvPr>
          <p:cNvSpPr/>
          <p:nvPr/>
        </p:nvSpPr>
        <p:spPr>
          <a:xfrm>
            <a:off x="2211702" y="5484343"/>
            <a:ext cx="618556" cy="618556"/>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FC4133F9-D829-48AF-B78C-23479B2BE38C}"/>
              </a:ext>
            </a:extLst>
          </p:cNvPr>
          <p:cNvGrpSpPr/>
          <p:nvPr/>
        </p:nvGrpSpPr>
        <p:grpSpPr>
          <a:xfrm rot="16200000">
            <a:off x="1928617" y="3098808"/>
            <a:ext cx="4024135" cy="714308"/>
            <a:chOff x="4326296" y="3039627"/>
            <a:chExt cx="4136569" cy="734266"/>
          </a:xfrm>
        </p:grpSpPr>
        <p:sp>
          <p:nvSpPr>
            <p:cNvPr id="14" name="Rectangle: Rounded Corners 13">
              <a:extLst>
                <a:ext uri="{FF2B5EF4-FFF2-40B4-BE49-F238E27FC236}">
                  <a16:creationId xmlns:a16="http://schemas.microsoft.com/office/drawing/2014/main" id="{F532525F-A1D7-4CFF-83C5-31FB52728FB6}"/>
                </a:ext>
              </a:extLst>
            </p:cNvPr>
            <p:cNvSpPr/>
            <p:nvPr/>
          </p:nvSpPr>
          <p:spPr>
            <a:xfrm>
              <a:off x="4335628" y="3041785"/>
              <a:ext cx="4127237" cy="732108"/>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a:extLst>
                <a:ext uri="{FF2B5EF4-FFF2-40B4-BE49-F238E27FC236}">
                  <a16:creationId xmlns:a16="http://schemas.microsoft.com/office/drawing/2014/main" id="{7D73139B-06C1-429E-ABCB-8222E3576091}"/>
                </a:ext>
              </a:extLst>
            </p:cNvPr>
            <p:cNvSpPr/>
            <p:nvPr/>
          </p:nvSpPr>
          <p:spPr>
            <a:xfrm>
              <a:off x="4326296" y="3051117"/>
              <a:ext cx="709128" cy="7091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F790F96F-E116-48BC-82EE-AA2B7E156333}"/>
                </a:ext>
              </a:extLst>
            </p:cNvPr>
            <p:cNvSpPr/>
            <p:nvPr/>
          </p:nvSpPr>
          <p:spPr>
            <a:xfrm>
              <a:off x="4690190" y="3039627"/>
              <a:ext cx="1405809" cy="7321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8274E87B-03AD-447D-AFA0-FC0198F5C99B}"/>
              </a:ext>
            </a:extLst>
          </p:cNvPr>
          <p:cNvGrpSpPr/>
          <p:nvPr/>
        </p:nvGrpSpPr>
        <p:grpSpPr>
          <a:xfrm rot="16200000">
            <a:off x="3703378" y="3115121"/>
            <a:ext cx="4024134" cy="714309"/>
            <a:chOff x="4326296" y="3039627"/>
            <a:chExt cx="4136568" cy="734267"/>
          </a:xfrm>
        </p:grpSpPr>
        <p:sp>
          <p:nvSpPr>
            <p:cNvPr id="24" name="Rectangle: Rounded Corners 23">
              <a:extLst>
                <a:ext uri="{FF2B5EF4-FFF2-40B4-BE49-F238E27FC236}">
                  <a16:creationId xmlns:a16="http://schemas.microsoft.com/office/drawing/2014/main" id="{C494BED5-388D-4538-B879-B01D60CFFFA0}"/>
                </a:ext>
              </a:extLst>
            </p:cNvPr>
            <p:cNvSpPr/>
            <p:nvPr/>
          </p:nvSpPr>
          <p:spPr>
            <a:xfrm>
              <a:off x="4335627" y="3041786"/>
              <a:ext cx="4127237" cy="732108"/>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BBC8C407-2FC3-49A3-BD0C-17C519B028BC}"/>
                </a:ext>
              </a:extLst>
            </p:cNvPr>
            <p:cNvSpPr/>
            <p:nvPr/>
          </p:nvSpPr>
          <p:spPr>
            <a:xfrm>
              <a:off x="4326296" y="3051117"/>
              <a:ext cx="709128" cy="7091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641B11FF-92D9-4583-A6BC-03B049FA3A3E}"/>
                </a:ext>
              </a:extLst>
            </p:cNvPr>
            <p:cNvSpPr/>
            <p:nvPr/>
          </p:nvSpPr>
          <p:spPr>
            <a:xfrm>
              <a:off x="4690190" y="3039627"/>
              <a:ext cx="2658539" cy="7321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 name="Group 26">
            <a:extLst>
              <a:ext uri="{FF2B5EF4-FFF2-40B4-BE49-F238E27FC236}">
                <a16:creationId xmlns:a16="http://schemas.microsoft.com/office/drawing/2014/main" id="{B0096D58-639B-4C29-AE73-F0C478DC62EF}"/>
              </a:ext>
            </a:extLst>
          </p:cNvPr>
          <p:cNvGrpSpPr/>
          <p:nvPr/>
        </p:nvGrpSpPr>
        <p:grpSpPr>
          <a:xfrm rot="16200000">
            <a:off x="5469061" y="3115120"/>
            <a:ext cx="4024134" cy="714309"/>
            <a:chOff x="4326296" y="3039627"/>
            <a:chExt cx="4136568" cy="734267"/>
          </a:xfrm>
        </p:grpSpPr>
        <p:sp>
          <p:nvSpPr>
            <p:cNvPr id="28" name="Rectangle: Rounded Corners 27">
              <a:extLst>
                <a:ext uri="{FF2B5EF4-FFF2-40B4-BE49-F238E27FC236}">
                  <a16:creationId xmlns:a16="http://schemas.microsoft.com/office/drawing/2014/main" id="{1EA0474A-9088-4C22-B4D0-C9B2697BB5AC}"/>
                </a:ext>
              </a:extLst>
            </p:cNvPr>
            <p:cNvSpPr/>
            <p:nvPr/>
          </p:nvSpPr>
          <p:spPr>
            <a:xfrm>
              <a:off x="4335627" y="3041786"/>
              <a:ext cx="4127237" cy="732108"/>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Oval 28">
              <a:extLst>
                <a:ext uri="{FF2B5EF4-FFF2-40B4-BE49-F238E27FC236}">
                  <a16:creationId xmlns:a16="http://schemas.microsoft.com/office/drawing/2014/main" id="{6C357EEF-287D-447D-A9BF-950D0C11512F}"/>
                </a:ext>
              </a:extLst>
            </p:cNvPr>
            <p:cNvSpPr/>
            <p:nvPr/>
          </p:nvSpPr>
          <p:spPr>
            <a:xfrm>
              <a:off x="4326296" y="3051117"/>
              <a:ext cx="709128" cy="709128"/>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a:extLst>
                <a:ext uri="{FF2B5EF4-FFF2-40B4-BE49-F238E27FC236}">
                  <a16:creationId xmlns:a16="http://schemas.microsoft.com/office/drawing/2014/main" id="{66D22760-B418-4354-98EE-1C0F906756C2}"/>
                </a:ext>
              </a:extLst>
            </p:cNvPr>
            <p:cNvSpPr/>
            <p:nvPr/>
          </p:nvSpPr>
          <p:spPr>
            <a:xfrm>
              <a:off x="4690190" y="3039627"/>
              <a:ext cx="633800" cy="7321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0">
            <a:extLst>
              <a:ext uri="{FF2B5EF4-FFF2-40B4-BE49-F238E27FC236}">
                <a16:creationId xmlns:a16="http://schemas.microsoft.com/office/drawing/2014/main" id="{298564AD-D176-42C9-8C52-F8CBE92F7139}"/>
              </a:ext>
            </a:extLst>
          </p:cNvPr>
          <p:cNvGrpSpPr/>
          <p:nvPr/>
        </p:nvGrpSpPr>
        <p:grpSpPr>
          <a:xfrm rot="16200000">
            <a:off x="7232643" y="3115119"/>
            <a:ext cx="4024134" cy="714309"/>
            <a:chOff x="4326296" y="3039627"/>
            <a:chExt cx="4136568" cy="734267"/>
          </a:xfrm>
        </p:grpSpPr>
        <p:sp>
          <p:nvSpPr>
            <p:cNvPr id="32" name="Rectangle: Rounded Corners 31">
              <a:extLst>
                <a:ext uri="{FF2B5EF4-FFF2-40B4-BE49-F238E27FC236}">
                  <a16:creationId xmlns:a16="http://schemas.microsoft.com/office/drawing/2014/main" id="{16800328-DB3C-481E-ADF2-B1C3C83711FB}"/>
                </a:ext>
              </a:extLst>
            </p:cNvPr>
            <p:cNvSpPr/>
            <p:nvPr/>
          </p:nvSpPr>
          <p:spPr>
            <a:xfrm>
              <a:off x="4335627" y="3041786"/>
              <a:ext cx="4127237" cy="732108"/>
            </a:xfrm>
            <a:prstGeom prst="roundRect">
              <a:avLst>
                <a:gd name="adj"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Oval 32">
              <a:extLst>
                <a:ext uri="{FF2B5EF4-FFF2-40B4-BE49-F238E27FC236}">
                  <a16:creationId xmlns:a16="http://schemas.microsoft.com/office/drawing/2014/main" id="{E540BDEA-7EF4-4E5C-AB05-8B6DBA86966C}"/>
                </a:ext>
              </a:extLst>
            </p:cNvPr>
            <p:cNvSpPr/>
            <p:nvPr/>
          </p:nvSpPr>
          <p:spPr>
            <a:xfrm>
              <a:off x="4326296" y="3051117"/>
              <a:ext cx="709128" cy="709128"/>
            </a:xfrm>
            <a:prstGeom prst="ellipse">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Rectangle 33">
              <a:extLst>
                <a:ext uri="{FF2B5EF4-FFF2-40B4-BE49-F238E27FC236}">
                  <a16:creationId xmlns:a16="http://schemas.microsoft.com/office/drawing/2014/main" id="{9861BA4B-6BA2-4EEB-B9A4-E787ECBCC495}"/>
                </a:ext>
              </a:extLst>
            </p:cNvPr>
            <p:cNvSpPr/>
            <p:nvPr/>
          </p:nvSpPr>
          <p:spPr>
            <a:xfrm>
              <a:off x="4690190" y="3039627"/>
              <a:ext cx="2061373" cy="732108"/>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Box 35">
            <a:extLst>
              <a:ext uri="{FF2B5EF4-FFF2-40B4-BE49-F238E27FC236}">
                <a16:creationId xmlns:a16="http://schemas.microsoft.com/office/drawing/2014/main" id="{48D461D8-DE47-4EBB-B3A4-3DF87D80EB9B}"/>
              </a:ext>
            </a:extLst>
          </p:cNvPr>
          <p:cNvSpPr txBox="1"/>
          <p:nvPr/>
        </p:nvSpPr>
        <p:spPr>
          <a:xfrm>
            <a:off x="3441658" y="768121"/>
            <a:ext cx="995954" cy="584775"/>
          </a:xfrm>
          <a:prstGeom prst="rect">
            <a:avLst/>
          </a:prstGeom>
          <a:noFill/>
        </p:spPr>
        <p:txBody>
          <a:bodyPr wrap="square" rtlCol="0">
            <a:spAutoFit/>
          </a:bodyPr>
          <a:lstStyle/>
          <a:p>
            <a:pPr algn="ctr"/>
            <a:r>
              <a:rPr lang="en-US" sz="3200" dirty="0">
                <a:solidFill>
                  <a:schemeClr val="accent3"/>
                </a:solidFill>
              </a:rPr>
              <a:t>37%</a:t>
            </a:r>
          </a:p>
        </p:txBody>
      </p:sp>
      <p:sp>
        <p:nvSpPr>
          <p:cNvPr id="37" name="TextBox 36">
            <a:extLst>
              <a:ext uri="{FF2B5EF4-FFF2-40B4-BE49-F238E27FC236}">
                <a16:creationId xmlns:a16="http://schemas.microsoft.com/office/drawing/2014/main" id="{8B76C5A8-D74F-4AD7-A8D4-4AB55AA92ED2}"/>
              </a:ext>
            </a:extLst>
          </p:cNvPr>
          <p:cNvSpPr txBox="1"/>
          <p:nvPr/>
        </p:nvSpPr>
        <p:spPr>
          <a:xfrm>
            <a:off x="8745683" y="765291"/>
            <a:ext cx="995954" cy="584775"/>
          </a:xfrm>
          <a:prstGeom prst="rect">
            <a:avLst/>
          </a:prstGeom>
          <a:noFill/>
        </p:spPr>
        <p:txBody>
          <a:bodyPr wrap="square" rtlCol="0">
            <a:spAutoFit/>
          </a:bodyPr>
          <a:lstStyle/>
          <a:p>
            <a:pPr algn="ctr"/>
            <a:r>
              <a:rPr lang="en-US" sz="3200" dirty="0">
                <a:solidFill>
                  <a:schemeClr val="accent3"/>
                </a:solidFill>
              </a:rPr>
              <a:t>57%</a:t>
            </a:r>
          </a:p>
        </p:txBody>
      </p:sp>
      <p:sp>
        <p:nvSpPr>
          <p:cNvPr id="38" name="TextBox 37">
            <a:extLst>
              <a:ext uri="{FF2B5EF4-FFF2-40B4-BE49-F238E27FC236}">
                <a16:creationId xmlns:a16="http://schemas.microsoft.com/office/drawing/2014/main" id="{09397EB7-F18E-4626-AF77-7E245354899B}"/>
              </a:ext>
            </a:extLst>
          </p:cNvPr>
          <p:cNvSpPr txBox="1"/>
          <p:nvPr/>
        </p:nvSpPr>
        <p:spPr>
          <a:xfrm>
            <a:off x="6982100" y="765290"/>
            <a:ext cx="995954" cy="584775"/>
          </a:xfrm>
          <a:prstGeom prst="rect">
            <a:avLst/>
          </a:prstGeom>
          <a:noFill/>
        </p:spPr>
        <p:txBody>
          <a:bodyPr wrap="square" rtlCol="0">
            <a:spAutoFit/>
          </a:bodyPr>
          <a:lstStyle/>
          <a:p>
            <a:pPr algn="ctr"/>
            <a:r>
              <a:rPr lang="en-US" sz="3200" dirty="0">
                <a:solidFill>
                  <a:schemeClr val="bg1"/>
                </a:solidFill>
              </a:rPr>
              <a:t>25%</a:t>
            </a:r>
          </a:p>
        </p:txBody>
      </p:sp>
      <p:sp>
        <p:nvSpPr>
          <p:cNvPr id="39" name="TextBox 38">
            <a:extLst>
              <a:ext uri="{FF2B5EF4-FFF2-40B4-BE49-F238E27FC236}">
                <a16:creationId xmlns:a16="http://schemas.microsoft.com/office/drawing/2014/main" id="{F652AC19-5865-4EAD-A6FB-7511DF279F2F}"/>
              </a:ext>
            </a:extLst>
          </p:cNvPr>
          <p:cNvSpPr txBox="1"/>
          <p:nvPr/>
        </p:nvSpPr>
        <p:spPr>
          <a:xfrm>
            <a:off x="5211879" y="765290"/>
            <a:ext cx="995954" cy="584775"/>
          </a:xfrm>
          <a:prstGeom prst="rect">
            <a:avLst/>
          </a:prstGeom>
          <a:noFill/>
        </p:spPr>
        <p:txBody>
          <a:bodyPr wrap="square" rtlCol="0">
            <a:spAutoFit/>
          </a:bodyPr>
          <a:lstStyle/>
          <a:p>
            <a:pPr algn="ctr"/>
            <a:r>
              <a:rPr lang="en-US" sz="3200" dirty="0">
                <a:solidFill>
                  <a:schemeClr val="bg1"/>
                </a:solidFill>
              </a:rPr>
              <a:t>74%</a:t>
            </a:r>
          </a:p>
        </p:txBody>
      </p:sp>
      <p:sp>
        <p:nvSpPr>
          <p:cNvPr id="40" name="TextBox 39">
            <a:extLst>
              <a:ext uri="{FF2B5EF4-FFF2-40B4-BE49-F238E27FC236}">
                <a16:creationId xmlns:a16="http://schemas.microsoft.com/office/drawing/2014/main" id="{15F76E7F-7022-4B40-8F7B-D90F81DBA07E}"/>
              </a:ext>
            </a:extLst>
          </p:cNvPr>
          <p:cNvSpPr txBox="1"/>
          <p:nvPr/>
        </p:nvSpPr>
        <p:spPr>
          <a:xfrm>
            <a:off x="1569697" y="2174728"/>
            <a:ext cx="642006" cy="369332"/>
          </a:xfrm>
          <a:prstGeom prst="rect">
            <a:avLst/>
          </a:prstGeom>
          <a:noFill/>
        </p:spPr>
        <p:txBody>
          <a:bodyPr wrap="square" rtlCol="0">
            <a:spAutoFit/>
          </a:bodyPr>
          <a:lstStyle/>
          <a:p>
            <a:r>
              <a:rPr lang="en-US" dirty="0">
                <a:solidFill>
                  <a:schemeClr val="bg1"/>
                </a:solidFill>
              </a:rPr>
              <a:t>75%</a:t>
            </a:r>
          </a:p>
        </p:txBody>
      </p:sp>
      <p:sp>
        <p:nvSpPr>
          <p:cNvPr id="41" name="TextBox 40">
            <a:extLst>
              <a:ext uri="{FF2B5EF4-FFF2-40B4-BE49-F238E27FC236}">
                <a16:creationId xmlns:a16="http://schemas.microsoft.com/office/drawing/2014/main" id="{C27DC32F-DEBC-4E07-91D2-1D6C6CA76D3F}"/>
              </a:ext>
            </a:extLst>
          </p:cNvPr>
          <p:cNvSpPr txBox="1"/>
          <p:nvPr/>
        </p:nvSpPr>
        <p:spPr>
          <a:xfrm>
            <a:off x="1569697" y="3377096"/>
            <a:ext cx="642006" cy="369332"/>
          </a:xfrm>
          <a:prstGeom prst="rect">
            <a:avLst/>
          </a:prstGeom>
          <a:noFill/>
        </p:spPr>
        <p:txBody>
          <a:bodyPr wrap="square" rtlCol="0">
            <a:spAutoFit/>
          </a:bodyPr>
          <a:lstStyle/>
          <a:p>
            <a:r>
              <a:rPr lang="en-US" dirty="0">
                <a:solidFill>
                  <a:schemeClr val="bg1"/>
                </a:solidFill>
              </a:rPr>
              <a:t>50%</a:t>
            </a:r>
          </a:p>
        </p:txBody>
      </p:sp>
      <p:sp>
        <p:nvSpPr>
          <p:cNvPr id="42" name="TextBox 41">
            <a:extLst>
              <a:ext uri="{FF2B5EF4-FFF2-40B4-BE49-F238E27FC236}">
                <a16:creationId xmlns:a16="http://schemas.microsoft.com/office/drawing/2014/main" id="{5251DE2A-A78D-4BB6-9C25-51575CDEA4E1}"/>
              </a:ext>
            </a:extLst>
          </p:cNvPr>
          <p:cNvSpPr txBox="1"/>
          <p:nvPr/>
        </p:nvSpPr>
        <p:spPr>
          <a:xfrm>
            <a:off x="1569697" y="4579464"/>
            <a:ext cx="642006" cy="369332"/>
          </a:xfrm>
          <a:prstGeom prst="rect">
            <a:avLst/>
          </a:prstGeom>
          <a:noFill/>
        </p:spPr>
        <p:txBody>
          <a:bodyPr wrap="square" rtlCol="0">
            <a:spAutoFit/>
          </a:bodyPr>
          <a:lstStyle/>
          <a:p>
            <a:r>
              <a:rPr lang="en-US" dirty="0">
                <a:solidFill>
                  <a:schemeClr val="bg1"/>
                </a:solidFill>
              </a:rPr>
              <a:t>25%</a:t>
            </a:r>
          </a:p>
        </p:txBody>
      </p:sp>
      <p:sp>
        <p:nvSpPr>
          <p:cNvPr id="43" name="TextBox 42">
            <a:extLst>
              <a:ext uri="{FF2B5EF4-FFF2-40B4-BE49-F238E27FC236}">
                <a16:creationId xmlns:a16="http://schemas.microsoft.com/office/drawing/2014/main" id="{3EAC3CE3-66CF-4CDA-8728-39004457A6A1}"/>
              </a:ext>
            </a:extLst>
          </p:cNvPr>
          <p:cNvSpPr txBox="1"/>
          <p:nvPr/>
        </p:nvSpPr>
        <p:spPr>
          <a:xfrm>
            <a:off x="3441658" y="6103884"/>
            <a:ext cx="995954" cy="369332"/>
          </a:xfrm>
          <a:prstGeom prst="rect">
            <a:avLst/>
          </a:prstGeom>
          <a:noFill/>
        </p:spPr>
        <p:txBody>
          <a:bodyPr wrap="square" rtlCol="0">
            <a:spAutoFit/>
          </a:bodyPr>
          <a:lstStyle/>
          <a:p>
            <a:pPr algn="ctr"/>
            <a:r>
              <a:rPr lang="en-US" dirty="0">
                <a:solidFill>
                  <a:schemeClr val="bg1"/>
                </a:solidFill>
              </a:rPr>
              <a:t>2016</a:t>
            </a:r>
          </a:p>
        </p:txBody>
      </p:sp>
      <p:sp>
        <p:nvSpPr>
          <p:cNvPr id="44" name="TextBox 43">
            <a:extLst>
              <a:ext uri="{FF2B5EF4-FFF2-40B4-BE49-F238E27FC236}">
                <a16:creationId xmlns:a16="http://schemas.microsoft.com/office/drawing/2014/main" id="{0607B28C-C943-450C-B30F-602D867C3AA0}"/>
              </a:ext>
            </a:extLst>
          </p:cNvPr>
          <p:cNvSpPr txBox="1"/>
          <p:nvPr/>
        </p:nvSpPr>
        <p:spPr>
          <a:xfrm>
            <a:off x="5218518" y="6102899"/>
            <a:ext cx="995954" cy="369332"/>
          </a:xfrm>
          <a:prstGeom prst="rect">
            <a:avLst/>
          </a:prstGeom>
          <a:noFill/>
        </p:spPr>
        <p:txBody>
          <a:bodyPr wrap="square" rtlCol="0">
            <a:spAutoFit/>
          </a:bodyPr>
          <a:lstStyle/>
          <a:p>
            <a:pPr algn="ctr"/>
            <a:r>
              <a:rPr lang="en-US" dirty="0">
                <a:solidFill>
                  <a:schemeClr val="bg1"/>
                </a:solidFill>
              </a:rPr>
              <a:t>2017</a:t>
            </a:r>
          </a:p>
        </p:txBody>
      </p:sp>
      <p:sp>
        <p:nvSpPr>
          <p:cNvPr id="45" name="TextBox 44">
            <a:extLst>
              <a:ext uri="{FF2B5EF4-FFF2-40B4-BE49-F238E27FC236}">
                <a16:creationId xmlns:a16="http://schemas.microsoft.com/office/drawing/2014/main" id="{58D135B5-A0CF-49CB-9AF4-6CFB2C11F2ED}"/>
              </a:ext>
            </a:extLst>
          </p:cNvPr>
          <p:cNvSpPr txBox="1"/>
          <p:nvPr/>
        </p:nvSpPr>
        <p:spPr>
          <a:xfrm>
            <a:off x="6995378" y="6106103"/>
            <a:ext cx="995954" cy="369332"/>
          </a:xfrm>
          <a:prstGeom prst="rect">
            <a:avLst/>
          </a:prstGeom>
          <a:noFill/>
        </p:spPr>
        <p:txBody>
          <a:bodyPr wrap="square" rtlCol="0">
            <a:spAutoFit/>
          </a:bodyPr>
          <a:lstStyle/>
          <a:p>
            <a:pPr algn="ctr"/>
            <a:r>
              <a:rPr lang="en-US" dirty="0">
                <a:solidFill>
                  <a:schemeClr val="bg1"/>
                </a:solidFill>
              </a:rPr>
              <a:t>2018</a:t>
            </a:r>
          </a:p>
        </p:txBody>
      </p:sp>
      <p:sp>
        <p:nvSpPr>
          <p:cNvPr id="47" name="TextBox 46">
            <a:extLst>
              <a:ext uri="{FF2B5EF4-FFF2-40B4-BE49-F238E27FC236}">
                <a16:creationId xmlns:a16="http://schemas.microsoft.com/office/drawing/2014/main" id="{28DF3CD2-C226-4A66-8C5F-C0CAC67A32A8}"/>
              </a:ext>
            </a:extLst>
          </p:cNvPr>
          <p:cNvSpPr txBox="1"/>
          <p:nvPr/>
        </p:nvSpPr>
        <p:spPr>
          <a:xfrm>
            <a:off x="8772238" y="6087571"/>
            <a:ext cx="995954" cy="369332"/>
          </a:xfrm>
          <a:prstGeom prst="rect">
            <a:avLst/>
          </a:prstGeom>
          <a:noFill/>
        </p:spPr>
        <p:txBody>
          <a:bodyPr wrap="square" rtlCol="0">
            <a:spAutoFit/>
          </a:bodyPr>
          <a:lstStyle/>
          <a:p>
            <a:pPr algn="ctr"/>
            <a:r>
              <a:rPr lang="en-US" dirty="0">
                <a:solidFill>
                  <a:schemeClr val="bg1"/>
                </a:solidFill>
              </a:rPr>
              <a:t>2019</a:t>
            </a:r>
          </a:p>
        </p:txBody>
      </p:sp>
      <p:sp>
        <p:nvSpPr>
          <p:cNvPr id="49" name="TextBox 48">
            <a:extLst>
              <a:ext uri="{FF2B5EF4-FFF2-40B4-BE49-F238E27FC236}">
                <a16:creationId xmlns:a16="http://schemas.microsoft.com/office/drawing/2014/main" id="{EF9DEA41-016C-4BD3-8B0B-F14BA2480ACE}"/>
              </a:ext>
            </a:extLst>
          </p:cNvPr>
          <p:cNvSpPr txBox="1"/>
          <p:nvPr/>
        </p:nvSpPr>
        <p:spPr>
          <a:xfrm>
            <a:off x="323460" y="261257"/>
            <a:ext cx="5305815" cy="523220"/>
          </a:xfrm>
          <a:prstGeom prst="rect">
            <a:avLst/>
          </a:prstGeom>
          <a:noFill/>
        </p:spPr>
        <p:txBody>
          <a:bodyPr wrap="square" rtlCol="0">
            <a:spAutoFit/>
          </a:bodyPr>
          <a:lstStyle/>
          <a:p>
            <a:r>
              <a:rPr lang="en-US" sz="2800" dirty="0">
                <a:solidFill>
                  <a:schemeClr val="bg1"/>
                </a:solidFill>
                <a:latin typeface="Aharoni" panose="02010803020104030203" pitchFamily="2" charset="-79"/>
                <a:cs typeface="Aharoni" panose="02010803020104030203" pitchFamily="2" charset="-79"/>
              </a:rPr>
              <a:t>Differentiate using bar charts</a:t>
            </a:r>
          </a:p>
        </p:txBody>
      </p:sp>
      <p:cxnSp>
        <p:nvCxnSpPr>
          <p:cNvPr id="50" name="Straight Connector 49">
            <a:extLst>
              <a:ext uri="{FF2B5EF4-FFF2-40B4-BE49-F238E27FC236}">
                <a16:creationId xmlns:a16="http://schemas.microsoft.com/office/drawing/2014/main" id="{B53EF8C2-FE71-45F1-B3C6-35C4DFB6F5F4}"/>
              </a:ext>
            </a:extLst>
          </p:cNvPr>
          <p:cNvCxnSpPr/>
          <p:nvPr/>
        </p:nvCxnSpPr>
        <p:spPr>
          <a:xfrm>
            <a:off x="819327" y="784477"/>
            <a:ext cx="1252069"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pic>
        <p:nvPicPr>
          <p:cNvPr id="51" name="Graphic 50" descr="Head with gears">
            <a:extLst>
              <a:ext uri="{FF2B5EF4-FFF2-40B4-BE49-F238E27FC236}">
                <a16:creationId xmlns:a16="http://schemas.microsoft.com/office/drawing/2014/main" id="{D6152B80-F451-4DF3-A886-CC8E13F780A1}"/>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675659" y="4871955"/>
            <a:ext cx="516766" cy="516766"/>
          </a:xfrm>
          <a:prstGeom prst="rect">
            <a:avLst/>
          </a:prstGeom>
        </p:spPr>
      </p:pic>
      <p:pic>
        <p:nvPicPr>
          <p:cNvPr id="52" name="Graphic 51" descr="Puzzle">
            <a:extLst>
              <a:ext uri="{FF2B5EF4-FFF2-40B4-BE49-F238E27FC236}">
                <a16:creationId xmlns:a16="http://schemas.microsoft.com/office/drawing/2014/main" id="{8DA96EE8-0681-4BF8-B52D-145C58AC11B9}"/>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490662" y="4888194"/>
            <a:ext cx="451666" cy="451666"/>
          </a:xfrm>
          <a:prstGeom prst="rect">
            <a:avLst/>
          </a:prstGeom>
        </p:spPr>
      </p:pic>
      <p:pic>
        <p:nvPicPr>
          <p:cNvPr id="53" name="Graphic 52" descr="Magnifying glass">
            <a:extLst>
              <a:ext uri="{FF2B5EF4-FFF2-40B4-BE49-F238E27FC236}">
                <a16:creationId xmlns:a16="http://schemas.microsoft.com/office/drawing/2014/main" id="{816A2F94-2106-4615-A5B5-904D6525863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60454" y="4911765"/>
            <a:ext cx="437146" cy="437146"/>
          </a:xfrm>
          <a:prstGeom prst="rect">
            <a:avLst/>
          </a:prstGeom>
        </p:spPr>
      </p:pic>
      <p:pic>
        <p:nvPicPr>
          <p:cNvPr id="54" name="Graphic 53" descr="Pie chart">
            <a:extLst>
              <a:ext uri="{FF2B5EF4-FFF2-40B4-BE49-F238E27FC236}">
                <a16:creationId xmlns:a16="http://schemas.microsoft.com/office/drawing/2014/main" id="{26AFB87D-AAF2-42A4-86E3-ED57E48173C8}"/>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970403" y="4866156"/>
            <a:ext cx="546514" cy="546514"/>
          </a:xfrm>
          <a:prstGeom prst="rect">
            <a:avLst/>
          </a:prstGeom>
        </p:spPr>
      </p:pic>
      <p:grpSp>
        <p:nvGrpSpPr>
          <p:cNvPr id="56" name="Group 55">
            <a:extLst>
              <a:ext uri="{FF2B5EF4-FFF2-40B4-BE49-F238E27FC236}">
                <a16:creationId xmlns:a16="http://schemas.microsoft.com/office/drawing/2014/main" id="{C7330940-AF15-4AFE-9F10-1647014793A2}"/>
              </a:ext>
            </a:extLst>
          </p:cNvPr>
          <p:cNvGrpSpPr/>
          <p:nvPr/>
        </p:nvGrpSpPr>
        <p:grpSpPr>
          <a:xfrm>
            <a:off x="3434926" y="3144909"/>
            <a:ext cx="981454" cy="981454"/>
            <a:chOff x="5343525" y="2105023"/>
            <a:chExt cx="1447802" cy="1447802"/>
          </a:xfrm>
        </p:grpSpPr>
        <p:sp>
          <p:nvSpPr>
            <p:cNvPr id="57" name="Oval 56">
              <a:extLst>
                <a:ext uri="{FF2B5EF4-FFF2-40B4-BE49-F238E27FC236}">
                  <a16:creationId xmlns:a16="http://schemas.microsoft.com/office/drawing/2014/main" id="{65E115C4-EA1F-4F47-BE07-C48C3498BCE6}"/>
                </a:ext>
              </a:extLst>
            </p:cNvPr>
            <p:cNvSpPr/>
            <p:nvPr/>
          </p:nvSpPr>
          <p:spPr>
            <a:xfrm>
              <a:off x="5343525" y="2105023"/>
              <a:ext cx="1447802" cy="1447802"/>
            </a:xfrm>
            <a:prstGeom prst="ellipse">
              <a:avLst/>
            </a:prstGeom>
            <a:solidFill>
              <a:schemeClr val="bg1"/>
            </a:solidFill>
            <a:ln>
              <a:noFill/>
            </a:ln>
            <a:effectLst>
              <a:outerShdw blurRad="419100" dist="279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54FAE89E-E598-408D-B24B-4CED2BB978EE}"/>
                </a:ext>
              </a:extLst>
            </p:cNvPr>
            <p:cNvSpPr/>
            <p:nvPr/>
          </p:nvSpPr>
          <p:spPr>
            <a:xfrm>
              <a:off x="5420089" y="2181588"/>
              <a:ext cx="1294670" cy="1294670"/>
            </a:xfrm>
            <a:prstGeom prst="ellipse">
              <a:avLst/>
            </a:prstGeom>
            <a:gradFill flip="none" rotWithShape="1">
              <a:gsLst>
                <a:gs pos="0">
                  <a:schemeClr val="bg1"/>
                </a:gs>
                <a:gs pos="93000">
                  <a:schemeClr val="bg1">
                    <a:lumMod val="85000"/>
                  </a:schemeClr>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9" name="Group 58">
            <a:extLst>
              <a:ext uri="{FF2B5EF4-FFF2-40B4-BE49-F238E27FC236}">
                <a16:creationId xmlns:a16="http://schemas.microsoft.com/office/drawing/2014/main" id="{46674B93-5F35-41D4-850C-6EEC3A1533D4}"/>
              </a:ext>
            </a:extLst>
          </p:cNvPr>
          <p:cNvGrpSpPr/>
          <p:nvPr/>
        </p:nvGrpSpPr>
        <p:grpSpPr>
          <a:xfrm>
            <a:off x="5203665" y="1943191"/>
            <a:ext cx="981454" cy="981454"/>
            <a:chOff x="5343525" y="2105023"/>
            <a:chExt cx="1447802" cy="1447802"/>
          </a:xfrm>
        </p:grpSpPr>
        <p:sp>
          <p:nvSpPr>
            <p:cNvPr id="60" name="Oval 59">
              <a:extLst>
                <a:ext uri="{FF2B5EF4-FFF2-40B4-BE49-F238E27FC236}">
                  <a16:creationId xmlns:a16="http://schemas.microsoft.com/office/drawing/2014/main" id="{475FC5C8-8298-427C-9738-AF7A4BFE64DB}"/>
                </a:ext>
              </a:extLst>
            </p:cNvPr>
            <p:cNvSpPr/>
            <p:nvPr/>
          </p:nvSpPr>
          <p:spPr>
            <a:xfrm>
              <a:off x="5343525" y="2105023"/>
              <a:ext cx="1447802" cy="1447802"/>
            </a:xfrm>
            <a:prstGeom prst="ellipse">
              <a:avLst/>
            </a:prstGeom>
            <a:solidFill>
              <a:schemeClr val="bg1"/>
            </a:solidFill>
            <a:ln>
              <a:noFill/>
            </a:ln>
            <a:effectLst>
              <a:outerShdw blurRad="419100" dist="279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DB235111-F7A3-4130-B11B-AEEFE27B9901}"/>
                </a:ext>
              </a:extLst>
            </p:cNvPr>
            <p:cNvSpPr/>
            <p:nvPr/>
          </p:nvSpPr>
          <p:spPr>
            <a:xfrm>
              <a:off x="5420089" y="2181588"/>
              <a:ext cx="1294670" cy="1294670"/>
            </a:xfrm>
            <a:prstGeom prst="ellipse">
              <a:avLst/>
            </a:prstGeom>
            <a:gradFill flip="none" rotWithShape="1">
              <a:gsLst>
                <a:gs pos="0">
                  <a:schemeClr val="bg1"/>
                </a:gs>
                <a:gs pos="93000">
                  <a:schemeClr val="bg1">
                    <a:lumMod val="85000"/>
                  </a:schemeClr>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a:extLst>
              <a:ext uri="{FF2B5EF4-FFF2-40B4-BE49-F238E27FC236}">
                <a16:creationId xmlns:a16="http://schemas.microsoft.com/office/drawing/2014/main" id="{B278034B-DE51-46E3-A4DE-DD0523BBABA1}"/>
              </a:ext>
            </a:extLst>
          </p:cNvPr>
          <p:cNvGrpSpPr/>
          <p:nvPr/>
        </p:nvGrpSpPr>
        <p:grpSpPr>
          <a:xfrm>
            <a:off x="6958242" y="3767444"/>
            <a:ext cx="981454" cy="981454"/>
            <a:chOff x="5343525" y="2105023"/>
            <a:chExt cx="1447802" cy="1447802"/>
          </a:xfrm>
        </p:grpSpPr>
        <p:sp>
          <p:nvSpPr>
            <p:cNvPr id="63" name="Oval 62">
              <a:extLst>
                <a:ext uri="{FF2B5EF4-FFF2-40B4-BE49-F238E27FC236}">
                  <a16:creationId xmlns:a16="http://schemas.microsoft.com/office/drawing/2014/main" id="{3C025E3A-3EE2-4293-AED2-FF041EEDA0C8}"/>
                </a:ext>
              </a:extLst>
            </p:cNvPr>
            <p:cNvSpPr/>
            <p:nvPr/>
          </p:nvSpPr>
          <p:spPr>
            <a:xfrm>
              <a:off x="5343525" y="2105023"/>
              <a:ext cx="1447802" cy="1447802"/>
            </a:xfrm>
            <a:prstGeom prst="ellipse">
              <a:avLst/>
            </a:prstGeom>
            <a:solidFill>
              <a:schemeClr val="bg1"/>
            </a:solidFill>
            <a:ln>
              <a:noFill/>
            </a:ln>
            <a:effectLst>
              <a:outerShdw blurRad="419100" dist="279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200A3F5B-CBF6-47A4-A519-7E1BCF37B982}"/>
                </a:ext>
              </a:extLst>
            </p:cNvPr>
            <p:cNvSpPr/>
            <p:nvPr/>
          </p:nvSpPr>
          <p:spPr>
            <a:xfrm>
              <a:off x="5420089" y="2181588"/>
              <a:ext cx="1294670" cy="1294670"/>
            </a:xfrm>
            <a:prstGeom prst="ellipse">
              <a:avLst/>
            </a:prstGeom>
            <a:gradFill flip="none" rotWithShape="1">
              <a:gsLst>
                <a:gs pos="0">
                  <a:schemeClr val="bg1"/>
                </a:gs>
                <a:gs pos="93000">
                  <a:schemeClr val="bg1">
                    <a:lumMod val="85000"/>
                  </a:schemeClr>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5" name="Group 64">
            <a:extLst>
              <a:ext uri="{FF2B5EF4-FFF2-40B4-BE49-F238E27FC236}">
                <a16:creationId xmlns:a16="http://schemas.microsoft.com/office/drawing/2014/main" id="{F53FA4B8-AA66-4F5D-B737-D3DB779E4C7E}"/>
              </a:ext>
            </a:extLst>
          </p:cNvPr>
          <p:cNvGrpSpPr/>
          <p:nvPr/>
        </p:nvGrpSpPr>
        <p:grpSpPr>
          <a:xfrm>
            <a:off x="8745683" y="2590389"/>
            <a:ext cx="981454" cy="981454"/>
            <a:chOff x="5343525" y="2105023"/>
            <a:chExt cx="1447802" cy="1447802"/>
          </a:xfrm>
        </p:grpSpPr>
        <p:sp>
          <p:nvSpPr>
            <p:cNvPr id="66" name="Oval 65">
              <a:extLst>
                <a:ext uri="{FF2B5EF4-FFF2-40B4-BE49-F238E27FC236}">
                  <a16:creationId xmlns:a16="http://schemas.microsoft.com/office/drawing/2014/main" id="{D067D174-AA0A-47EB-BC69-6AF08B3763B4}"/>
                </a:ext>
              </a:extLst>
            </p:cNvPr>
            <p:cNvSpPr/>
            <p:nvPr/>
          </p:nvSpPr>
          <p:spPr>
            <a:xfrm>
              <a:off x="5343525" y="2105023"/>
              <a:ext cx="1447802" cy="1447802"/>
            </a:xfrm>
            <a:prstGeom prst="ellipse">
              <a:avLst/>
            </a:prstGeom>
            <a:solidFill>
              <a:schemeClr val="bg1"/>
            </a:solidFill>
            <a:ln>
              <a:noFill/>
            </a:ln>
            <a:effectLst>
              <a:outerShdw blurRad="419100" dist="2794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5FA29F2E-BD2A-4C99-8E1C-0BFE47CC4B0C}"/>
                </a:ext>
              </a:extLst>
            </p:cNvPr>
            <p:cNvSpPr/>
            <p:nvPr/>
          </p:nvSpPr>
          <p:spPr>
            <a:xfrm>
              <a:off x="5420089" y="2181588"/>
              <a:ext cx="1294670" cy="1294670"/>
            </a:xfrm>
            <a:prstGeom prst="ellipse">
              <a:avLst/>
            </a:prstGeom>
            <a:gradFill flip="none" rotWithShape="1">
              <a:gsLst>
                <a:gs pos="0">
                  <a:schemeClr val="bg1"/>
                </a:gs>
                <a:gs pos="93000">
                  <a:schemeClr val="bg1">
                    <a:lumMod val="85000"/>
                  </a:schemeClr>
                </a:gs>
              </a:gsLst>
              <a:path path="circle">
                <a:fillToRect l="100000" t="100000"/>
              </a:path>
              <a:tileRect r="-100000" b="-10000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89926089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F2BF8472-963C-49D6-B3B8-B4CA67DC4F06}"/>
              </a:ext>
            </a:extLst>
          </p:cNvPr>
          <p:cNvGraphicFramePr/>
          <p:nvPr>
            <p:extLst>
              <p:ext uri="{D42A27DB-BD31-4B8C-83A1-F6EECF244321}">
                <p14:modId xmlns:p14="http://schemas.microsoft.com/office/powerpoint/2010/main" val="2561220245"/>
              </p:ext>
            </p:extLst>
          </p:nvPr>
        </p:nvGraphicFramePr>
        <p:xfrm>
          <a:off x="2134637" y="1027576"/>
          <a:ext cx="8128000" cy="5418667"/>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Box 4">
            <a:extLst>
              <a:ext uri="{FF2B5EF4-FFF2-40B4-BE49-F238E27FC236}">
                <a16:creationId xmlns:a16="http://schemas.microsoft.com/office/drawing/2014/main" id="{7EB00C56-AD14-4BA5-BDD0-CA169F2118A1}"/>
              </a:ext>
            </a:extLst>
          </p:cNvPr>
          <p:cNvSpPr txBox="1"/>
          <p:nvPr/>
        </p:nvSpPr>
        <p:spPr>
          <a:xfrm>
            <a:off x="615820" y="261257"/>
            <a:ext cx="3993502" cy="461665"/>
          </a:xfrm>
          <a:prstGeom prst="rect">
            <a:avLst/>
          </a:prstGeom>
          <a:noFill/>
        </p:spPr>
        <p:txBody>
          <a:bodyPr wrap="square" rtlCol="0">
            <a:spAutoFit/>
          </a:bodyPr>
          <a:lstStyle/>
          <a:p>
            <a:r>
              <a:rPr lang="en-US" sz="2400" dirty="0">
                <a:solidFill>
                  <a:schemeClr val="bg1"/>
                </a:solidFill>
                <a:latin typeface="Aharoni" panose="02010803020104030203" pitchFamily="2" charset="-79"/>
                <a:cs typeface="Aharoni" panose="02010803020104030203" pitchFamily="2" charset="-79"/>
              </a:rPr>
              <a:t>Chart Style Differences:</a:t>
            </a:r>
          </a:p>
        </p:txBody>
      </p:sp>
      <p:cxnSp>
        <p:nvCxnSpPr>
          <p:cNvPr id="6" name="Straight Connector 5">
            <a:extLst>
              <a:ext uri="{FF2B5EF4-FFF2-40B4-BE49-F238E27FC236}">
                <a16:creationId xmlns:a16="http://schemas.microsoft.com/office/drawing/2014/main" id="{0BE8AF77-A474-42BF-A918-2F50E94E7796}"/>
              </a:ext>
            </a:extLst>
          </p:cNvPr>
          <p:cNvCxnSpPr/>
          <p:nvPr/>
        </p:nvCxnSpPr>
        <p:spPr>
          <a:xfrm>
            <a:off x="1005940" y="722922"/>
            <a:ext cx="1252069"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1193696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AF7DB43-8E41-4F3A-95B5-874ADA4F6EAC}"/>
              </a:ext>
            </a:extLst>
          </p:cNvPr>
          <p:cNvGraphicFramePr/>
          <p:nvPr>
            <p:extLst>
              <p:ext uri="{D42A27DB-BD31-4B8C-83A1-F6EECF244321}">
                <p14:modId xmlns:p14="http://schemas.microsoft.com/office/powerpoint/2010/main" val="1827177751"/>
              </p:ext>
            </p:extLst>
          </p:nvPr>
        </p:nvGraphicFramePr>
        <p:xfrm>
          <a:off x="417804" y="1339548"/>
          <a:ext cx="6393543" cy="473874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TextBox 3">
            <a:extLst>
              <a:ext uri="{FF2B5EF4-FFF2-40B4-BE49-F238E27FC236}">
                <a16:creationId xmlns:a16="http://schemas.microsoft.com/office/drawing/2014/main" id="{7246CDFB-1432-4BF7-868F-D1D6B01988DF}"/>
              </a:ext>
            </a:extLst>
          </p:cNvPr>
          <p:cNvSpPr txBox="1"/>
          <p:nvPr/>
        </p:nvSpPr>
        <p:spPr>
          <a:xfrm>
            <a:off x="7349604" y="1289284"/>
            <a:ext cx="4424592" cy="1200329"/>
          </a:xfrm>
          <a:prstGeom prst="rect">
            <a:avLst/>
          </a:prstGeom>
          <a:noFill/>
        </p:spPr>
        <p:txBody>
          <a:bodyPr wrap="square" rtlCol="0">
            <a:spAutoFit/>
          </a:bodyPr>
          <a:lstStyle/>
          <a:p>
            <a:pPr algn="ctr"/>
            <a:r>
              <a:rPr lang="en-US" dirty="0">
                <a:solidFill>
                  <a:schemeClr val="accent3"/>
                </a:solidFill>
              </a:rPr>
              <a:t>Give Description About Category:</a:t>
            </a:r>
          </a:p>
          <a:p>
            <a:pPr algn="ct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sit </a:t>
            </a:r>
            <a:r>
              <a:rPr lang="en-US" dirty="0" err="1"/>
              <a:t>amet</a:t>
            </a:r>
            <a:r>
              <a:rPr lang="en-US" dirty="0"/>
              <a:t> </a:t>
            </a:r>
            <a:r>
              <a:rPr lang="en-US" dirty="0" err="1"/>
              <a:t>arcu</a:t>
            </a:r>
            <a:r>
              <a:rPr lang="en-US" dirty="0"/>
              <a:t> </a:t>
            </a:r>
            <a:r>
              <a:rPr lang="en-US" dirty="0" err="1"/>
              <a:t>elit</a:t>
            </a:r>
            <a:r>
              <a:rPr lang="en-US" dirty="0"/>
              <a:t>. </a:t>
            </a:r>
            <a:r>
              <a:rPr lang="en-US" dirty="0" err="1"/>
              <a:t>Curabitur</a:t>
            </a:r>
            <a:r>
              <a:rPr lang="en-US" dirty="0"/>
              <a:t> </a:t>
            </a:r>
            <a:r>
              <a:rPr lang="en-US" dirty="0" err="1"/>
              <a:t>sagittis</a:t>
            </a:r>
            <a:r>
              <a:rPr lang="en-US" dirty="0"/>
              <a:t> </a:t>
            </a:r>
            <a:r>
              <a:rPr lang="en-US" dirty="0" err="1"/>
              <a:t>lacus</a:t>
            </a:r>
            <a:r>
              <a:rPr lang="en-US" dirty="0"/>
              <a:t> </a:t>
            </a:r>
            <a:r>
              <a:rPr lang="en-US" dirty="0" err="1"/>
              <a:t>sapen</a:t>
            </a:r>
            <a:endParaRPr lang="en-US" dirty="0"/>
          </a:p>
        </p:txBody>
      </p:sp>
      <p:sp>
        <p:nvSpPr>
          <p:cNvPr id="5" name="TextBox 4">
            <a:extLst>
              <a:ext uri="{FF2B5EF4-FFF2-40B4-BE49-F238E27FC236}">
                <a16:creationId xmlns:a16="http://schemas.microsoft.com/office/drawing/2014/main" id="{3D641C88-1832-4D5E-B117-4EB78FC4C920}"/>
              </a:ext>
            </a:extLst>
          </p:cNvPr>
          <p:cNvSpPr txBox="1"/>
          <p:nvPr/>
        </p:nvSpPr>
        <p:spPr>
          <a:xfrm>
            <a:off x="7349604" y="3108754"/>
            <a:ext cx="4424592" cy="1200329"/>
          </a:xfrm>
          <a:prstGeom prst="rect">
            <a:avLst/>
          </a:prstGeom>
          <a:noFill/>
        </p:spPr>
        <p:txBody>
          <a:bodyPr wrap="square" rtlCol="0">
            <a:spAutoFit/>
          </a:bodyPr>
          <a:lstStyle/>
          <a:p>
            <a:pPr algn="ctr"/>
            <a:r>
              <a:rPr lang="en-US" dirty="0">
                <a:solidFill>
                  <a:schemeClr val="accent3"/>
                </a:solidFill>
              </a:rPr>
              <a:t>Give Description About Category:</a:t>
            </a:r>
          </a:p>
          <a:p>
            <a:pPr algn="ct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sit </a:t>
            </a:r>
            <a:r>
              <a:rPr lang="en-US" dirty="0" err="1"/>
              <a:t>amet</a:t>
            </a:r>
            <a:r>
              <a:rPr lang="en-US" dirty="0"/>
              <a:t> </a:t>
            </a:r>
            <a:r>
              <a:rPr lang="en-US" dirty="0" err="1"/>
              <a:t>arcu</a:t>
            </a:r>
            <a:r>
              <a:rPr lang="en-US" dirty="0"/>
              <a:t> </a:t>
            </a:r>
            <a:r>
              <a:rPr lang="en-US" dirty="0" err="1"/>
              <a:t>elit</a:t>
            </a:r>
            <a:r>
              <a:rPr lang="en-US" dirty="0"/>
              <a:t>. </a:t>
            </a:r>
            <a:r>
              <a:rPr lang="en-US" dirty="0" err="1"/>
              <a:t>Curabitur</a:t>
            </a:r>
            <a:r>
              <a:rPr lang="en-US" dirty="0"/>
              <a:t> </a:t>
            </a:r>
            <a:r>
              <a:rPr lang="en-US" dirty="0" err="1"/>
              <a:t>sagittis</a:t>
            </a:r>
            <a:r>
              <a:rPr lang="en-US" dirty="0"/>
              <a:t> </a:t>
            </a:r>
            <a:r>
              <a:rPr lang="en-US" dirty="0" err="1"/>
              <a:t>lacus</a:t>
            </a:r>
            <a:r>
              <a:rPr lang="en-US" dirty="0"/>
              <a:t> </a:t>
            </a:r>
            <a:r>
              <a:rPr lang="en-US" dirty="0" err="1"/>
              <a:t>sapen</a:t>
            </a:r>
            <a:endParaRPr lang="en-US" dirty="0"/>
          </a:p>
        </p:txBody>
      </p:sp>
      <p:sp>
        <p:nvSpPr>
          <p:cNvPr id="6" name="TextBox 5">
            <a:extLst>
              <a:ext uri="{FF2B5EF4-FFF2-40B4-BE49-F238E27FC236}">
                <a16:creationId xmlns:a16="http://schemas.microsoft.com/office/drawing/2014/main" id="{C3A4CF48-61D6-46A9-A04C-620036C8014D}"/>
              </a:ext>
            </a:extLst>
          </p:cNvPr>
          <p:cNvSpPr txBox="1"/>
          <p:nvPr/>
        </p:nvSpPr>
        <p:spPr>
          <a:xfrm>
            <a:off x="7349604" y="4928224"/>
            <a:ext cx="4424592" cy="1200329"/>
          </a:xfrm>
          <a:prstGeom prst="rect">
            <a:avLst/>
          </a:prstGeom>
          <a:noFill/>
        </p:spPr>
        <p:txBody>
          <a:bodyPr wrap="square" rtlCol="0">
            <a:spAutoFit/>
          </a:bodyPr>
          <a:lstStyle/>
          <a:p>
            <a:pPr algn="ctr"/>
            <a:r>
              <a:rPr lang="en-US" dirty="0">
                <a:solidFill>
                  <a:schemeClr val="accent3"/>
                </a:solidFill>
              </a:rPr>
              <a:t>Give Description About Category:</a:t>
            </a:r>
          </a:p>
          <a:p>
            <a:pPr algn="ct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sit </a:t>
            </a:r>
            <a:r>
              <a:rPr lang="en-US" dirty="0" err="1"/>
              <a:t>amet</a:t>
            </a:r>
            <a:r>
              <a:rPr lang="en-US" dirty="0"/>
              <a:t> </a:t>
            </a:r>
            <a:r>
              <a:rPr lang="en-US" dirty="0" err="1"/>
              <a:t>arcu</a:t>
            </a:r>
            <a:r>
              <a:rPr lang="en-US" dirty="0"/>
              <a:t> </a:t>
            </a:r>
            <a:r>
              <a:rPr lang="en-US" dirty="0" err="1"/>
              <a:t>elit</a:t>
            </a:r>
            <a:r>
              <a:rPr lang="en-US" dirty="0"/>
              <a:t>. </a:t>
            </a:r>
            <a:r>
              <a:rPr lang="en-US" dirty="0" err="1"/>
              <a:t>Curabitur</a:t>
            </a:r>
            <a:r>
              <a:rPr lang="en-US" dirty="0"/>
              <a:t> </a:t>
            </a:r>
            <a:r>
              <a:rPr lang="en-US" dirty="0" err="1"/>
              <a:t>sagittis</a:t>
            </a:r>
            <a:r>
              <a:rPr lang="en-US" dirty="0"/>
              <a:t> </a:t>
            </a:r>
            <a:r>
              <a:rPr lang="en-US" dirty="0" err="1"/>
              <a:t>lacus</a:t>
            </a:r>
            <a:r>
              <a:rPr lang="en-US" dirty="0"/>
              <a:t> </a:t>
            </a:r>
            <a:r>
              <a:rPr lang="en-US" dirty="0" err="1"/>
              <a:t>sapen</a:t>
            </a:r>
            <a:endParaRPr lang="en-US" dirty="0"/>
          </a:p>
        </p:txBody>
      </p:sp>
      <p:sp>
        <p:nvSpPr>
          <p:cNvPr id="9" name="TextBox 8">
            <a:extLst>
              <a:ext uri="{FF2B5EF4-FFF2-40B4-BE49-F238E27FC236}">
                <a16:creationId xmlns:a16="http://schemas.microsoft.com/office/drawing/2014/main" id="{E3D6B9CC-4561-422E-A034-7566BE081B33}"/>
              </a:ext>
            </a:extLst>
          </p:cNvPr>
          <p:cNvSpPr txBox="1"/>
          <p:nvPr/>
        </p:nvSpPr>
        <p:spPr>
          <a:xfrm>
            <a:off x="615819" y="261257"/>
            <a:ext cx="5718305" cy="830997"/>
          </a:xfrm>
          <a:prstGeom prst="rect">
            <a:avLst/>
          </a:prstGeom>
          <a:solidFill>
            <a:schemeClr val="bg1"/>
          </a:solidFill>
        </p:spPr>
        <p:txBody>
          <a:bodyPr wrap="square" rtlCol="0">
            <a:spAutoFit/>
          </a:bodyPr>
          <a:lstStyle/>
          <a:p>
            <a:r>
              <a:rPr lang="en-US" sz="2400" dirty="0">
                <a:solidFill>
                  <a:schemeClr val="accent2"/>
                </a:solidFill>
                <a:latin typeface="Aharoni" panose="02010803020104030203" pitchFamily="2" charset="-79"/>
                <a:cs typeface="Aharoni" panose="02010803020104030203" pitchFamily="2" charset="-79"/>
              </a:rPr>
              <a:t>Give Description about Categories &amp; Types With The Help of Charts:</a:t>
            </a:r>
          </a:p>
        </p:txBody>
      </p:sp>
      <p:cxnSp>
        <p:nvCxnSpPr>
          <p:cNvPr id="10" name="Straight Connector 9">
            <a:extLst>
              <a:ext uri="{FF2B5EF4-FFF2-40B4-BE49-F238E27FC236}">
                <a16:creationId xmlns:a16="http://schemas.microsoft.com/office/drawing/2014/main" id="{A218C7AE-8057-43DA-B593-698BCDBEAAA6}"/>
              </a:ext>
            </a:extLst>
          </p:cNvPr>
          <p:cNvCxnSpPr/>
          <p:nvPr/>
        </p:nvCxnSpPr>
        <p:spPr>
          <a:xfrm>
            <a:off x="987279" y="1130678"/>
            <a:ext cx="125206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9758176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7C2DCB3-87FF-49BE-B6F5-7F2423A14754}"/>
              </a:ext>
            </a:extLst>
          </p:cNvPr>
          <p:cNvSpPr/>
          <p:nvPr/>
        </p:nvSpPr>
        <p:spPr>
          <a:xfrm>
            <a:off x="1614198" y="1455178"/>
            <a:ext cx="2864496" cy="4638112"/>
          </a:xfrm>
          <a:prstGeom prst="roundRect">
            <a:avLst>
              <a:gd name="adj" fmla="val 1454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3F3B7B7C-4CF2-470A-961B-B11D07E34397}"/>
              </a:ext>
            </a:extLst>
          </p:cNvPr>
          <p:cNvSpPr/>
          <p:nvPr/>
        </p:nvSpPr>
        <p:spPr>
          <a:xfrm>
            <a:off x="4478694" y="1155537"/>
            <a:ext cx="3234612" cy="5237394"/>
          </a:xfrm>
          <a:prstGeom prst="roundRect">
            <a:avLst>
              <a:gd name="adj" fmla="val 14548"/>
            </a:avLst>
          </a:prstGeom>
          <a:solidFill>
            <a:schemeClr val="tx1"/>
          </a:solidFill>
          <a:ln>
            <a:noFill/>
          </a:ln>
          <a:effectLst>
            <a:outerShdw blurRad="1270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C65DE8D5-E05F-48E5-B8EA-16AC34E7BE19}"/>
              </a:ext>
            </a:extLst>
          </p:cNvPr>
          <p:cNvSpPr/>
          <p:nvPr/>
        </p:nvSpPr>
        <p:spPr>
          <a:xfrm>
            <a:off x="7713306" y="1455178"/>
            <a:ext cx="2864496" cy="4638112"/>
          </a:xfrm>
          <a:prstGeom prst="roundRect">
            <a:avLst>
              <a:gd name="adj" fmla="val 14548"/>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descr="Beaker">
            <a:extLst>
              <a:ext uri="{FF2B5EF4-FFF2-40B4-BE49-F238E27FC236}">
                <a16:creationId xmlns:a16="http://schemas.microsoft.com/office/drawing/2014/main" id="{A2A23919-4CB9-4D6C-AA38-867C5C5F743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350395" y="1520250"/>
            <a:ext cx="1491210" cy="1491210"/>
          </a:xfrm>
          <a:prstGeom prst="rect">
            <a:avLst/>
          </a:prstGeom>
        </p:spPr>
      </p:pic>
      <p:pic>
        <p:nvPicPr>
          <p:cNvPr id="11" name="Graphic 10" descr="Microscope">
            <a:extLst>
              <a:ext uri="{FF2B5EF4-FFF2-40B4-BE49-F238E27FC236}">
                <a16:creationId xmlns:a16="http://schemas.microsoft.com/office/drawing/2014/main" id="{78A3C960-C3E6-4DF1-A04B-51598FE29AC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38354" y="1658655"/>
            <a:ext cx="1214400" cy="1214400"/>
          </a:xfrm>
          <a:prstGeom prst="rect">
            <a:avLst/>
          </a:prstGeom>
        </p:spPr>
      </p:pic>
      <p:pic>
        <p:nvPicPr>
          <p:cNvPr id="13" name="Graphic 12" descr="Atom">
            <a:extLst>
              <a:ext uri="{FF2B5EF4-FFF2-40B4-BE49-F238E27FC236}">
                <a16:creationId xmlns:a16="http://schemas.microsoft.com/office/drawing/2014/main" id="{3B3C9962-E782-4854-A7BC-0587E26CDE57}"/>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439246" y="1658655"/>
            <a:ext cx="1214400" cy="1214400"/>
          </a:xfrm>
          <a:prstGeom prst="rect">
            <a:avLst/>
          </a:prstGeom>
        </p:spPr>
      </p:pic>
      <p:graphicFrame>
        <p:nvGraphicFramePr>
          <p:cNvPr id="14" name="Table 13">
            <a:extLst>
              <a:ext uri="{FF2B5EF4-FFF2-40B4-BE49-F238E27FC236}">
                <a16:creationId xmlns:a16="http://schemas.microsoft.com/office/drawing/2014/main" id="{9276C6E6-22B5-49A1-9324-751B1FEC13E1}"/>
              </a:ext>
            </a:extLst>
          </p:cNvPr>
          <p:cNvGraphicFramePr>
            <a:graphicFrameLocks noGrp="1"/>
          </p:cNvGraphicFramePr>
          <p:nvPr>
            <p:extLst>
              <p:ext uri="{D42A27DB-BD31-4B8C-83A1-F6EECF244321}">
                <p14:modId xmlns:p14="http://schemas.microsoft.com/office/powerpoint/2010/main" val="865081319"/>
              </p:ext>
            </p:extLst>
          </p:nvPr>
        </p:nvGraphicFramePr>
        <p:xfrm>
          <a:off x="4998616" y="3209487"/>
          <a:ext cx="2194767" cy="2613377"/>
        </p:xfrm>
        <a:graphic>
          <a:graphicData uri="http://schemas.openxmlformats.org/drawingml/2006/table">
            <a:tbl>
              <a:tblPr>
                <a:tableStyleId>{8EC20E35-A176-4012-BC5E-935CFFF8708E}</a:tableStyleId>
              </a:tblPr>
              <a:tblGrid>
                <a:gridCol w="2194767">
                  <a:extLst>
                    <a:ext uri="{9D8B030D-6E8A-4147-A177-3AD203B41FA5}">
                      <a16:colId xmlns:a16="http://schemas.microsoft.com/office/drawing/2014/main" val="921035586"/>
                    </a:ext>
                  </a:extLst>
                </a:gridCol>
              </a:tblGrid>
              <a:tr h="997937">
                <a:tc>
                  <a:txBody>
                    <a:bodyPr/>
                    <a:lstStyle/>
                    <a:p>
                      <a:pPr algn="ctr"/>
                      <a:r>
                        <a:rPr lang="en-US" sz="2400" dirty="0"/>
                        <a:t>Heading Of Topic:</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16223020"/>
                  </a:ext>
                </a:extLst>
              </a:tr>
              <a:tr h="1456259">
                <a:tc>
                  <a:txBody>
                    <a:bodyPr/>
                    <a:lstStyle/>
                    <a:p>
                      <a:pPr algn="ctr"/>
                      <a:r>
                        <a:rPr lang="en-US" sz="2000" dirty="0"/>
                        <a:t>Lorem ipsum dolor sit </a:t>
                      </a:r>
                      <a:r>
                        <a:rPr lang="en-US" sz="2000" dirty="0" err="1"/>
                        <a:t>amet</a:t>
                      </a:r>
                      <a:r>
                        <a:rPr lang="en-US" sz="2000" dirty="0"/>
                        <a:t>, </a:t>
                      </a:r>
                      <a:r>
                        <a:rPr lang="en-US" sz="2000" dirty="0" err="1"/>
                        <a:t>consectetur</a:t>
                      </a:r>
                      <a:r>
                        <a:rPr lang="en-US" sz="2000" dirty="0"/>
                        <a:t> </a:t>
                      </a:r>
                      <a:r>
                        <a:rPr lang="en-US" sz="2000" dirty="0" err="1"/>
                        <a:t>adipiscing</a:t>
                      </a:r>
                      <a:r>
                        <a:rPr lang="en-US" sz="2000" dirty="0"/>
                        <a:t> </a:t>
                      </a:r>
                      <a:r>
                        <a:rPr lang="en-US" sz="2000" dirty="0" err="1"/>
                        <a:t>elit</a:t>
                      </a:r>
                      <a:r>
                        <a:rPr lang="en-US" sz="2000" dirty="0"/>
                        <a:t>. </a:t>
                      </a:r>
                      <a:r>
                        <a:rPr lang="en-US" sz="2000" dirty="0" err="1"/>
                        <a:t>Donec</a:t>
                      </a:r>
                      <a:r>
                        <a:rPr lang="en-US" sz="2000" dirty="0"/>
                        <a:t> sit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75832953"/>
                  </a:ext>
                </a:extLst>
              </a:tr>
            </a:tbl>
          </a:graphicData>
        </a:graphic>
      </p:graphicFrame>
      <p:graphicFrame>
        <p:nvGraphicFramePr>
          <p:cNvPr id="17" name="Table 16">
            <a:extLst>
              <a:ext uri="{FF2B5EF4-FFF2-40B4-BE49-F238E27FC236}">
                <a16:creationId xmlns:a16="http://schemas.microsoft.com/office/drawing/2014/main" id="{0CD41B5C-177D-4EBB-A81F-D9ABC74A3CEC}"/>
              </a:ext>
            </a:extLst>
          </p:cNvPr>
          <p:cNvGraphicFramePr>
            <a:graphicFrameLocks noGrp="1"/>
          </p:cNvGraphicFramePr>
          <p:nvPr>
            <p:extLst>
              <p:ext uri="{D42A27DB-BD31-4B8C-83A1-F6EECF244321}">
                <p14:modId xmlns:p14="http://schemas.microsoft.com/office/powerpoint/2010/main" val="764611427"/>
              </p:ext>
            </p:extLst>
          </p:nvPr>
        </p:nvGraphicFramePr>
        <p:xfrm>
          <a:off x="8048170" y="3106689"/>
          <a:ext cx="2194767" cy="2613377"/>
        </p:xfrm>
        <a:graphic>
          <a:graphicData uri="http://schemas.openxmlformats.org/drawingml/2006/table">
            <a:tbl>
              <a:tblPr>
                <a:tableStyleId>{8EC20E35-A176-4012-BC5E-935CFFF8708E}</a:tableStyleId>
              </a:tblPr>
              <a:tblGrid>
                <a:gridCol w="2194767">
                  <a:extLst>
                    <a:ext uri="{9D8B030D-6E8A-4147-A177-3AD203B41FA5}">
                      <a16:colId xmlns:a16="http://schemas.microsoft.com/office/drawing/2014/main" val="921035586"/>
                    </a:ext>
                  </a:extLst>
                </a:gridCol>
              </a:tblGrid>
              <a:tr h="997937">
                <a:tc>
                  <a:txBody>
                    <a:bodyPr/>
                    <a:lstStyle/>
                    <a:p>
                      <a:pPr algn="ctr"/>
                      <a:r>
                        <a:rPr lang="en-US" sz="2400" dirty="0"/>
                        <a:t>Heading Of Topic:</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16223020"/>
                  </a:ext>
                </a:extLst>
              </a:tr>
              <a:tr h="1456259">
                <a:tc>
                  <a:txBody>
                    <a:bodyPr/>
                    <a:lstStyle/>
                    <a:p>
                      <a:pPr algn="ctr"/>
                      <a:r>
                        <a:rPr lang="en-US" sz="2000" dirty="0"/>
                        <a:t>Lorem ipsum dolor sit </a:t>
                      </a:r>
                      <a:r>
                        <a:rPr lang="en-US" sz="2000" dirty="0" err="1"/>
                        <a:t>amet</a:t>
                      </a:r>
                      <a:r>
                        <a:rPr lang="en-US" sz="2000" dirty="0"/>
                        <a:t>, </a:t>
                      </a:r>
                      <a:r>
                        <a:rPr lang="en-US" sz="2000" dirty="0" err="1"/>
                        <a:t>consectetur</a:t>
                      </a:r>
                      <a:r>
                        <a:rPr lang="en-US" sz="2000" dirty="0"/>
                        <a:t> </a:t>
                      </a:r>
                      <a:r>
                        <a:rPr lang="en-US" sz="2000" dirty="0" err="1"/>
                        <a:t>adipiscing</a:t>
                      </a:r>
                      <a:r>
                        <a:rPr lang="en-US" sz="2000" dirty="0"/>
                        <a:t> </a:t>
                      </a:r>
                      <a:r>
                        <a:rPr lang="en-US" sz="2000" dirty="0" err="1"/>
                        <a:t>elit</a:t>
                      </a:r>
                      <a:r>
                        <a:rPr lang="en-US" sz="2000" dirty="0"/>
                        <a:t>. </a:t>
                      </a:r>
                      <a:r>
                        <a:rPr lang="en-US" sz="2000" dirty="0" err="1"/>
                        <a:t>Donec</a:t>
                      </a:r>
                      <a:r>
                        <a:rPr lang="en-US" sz="2000" dirty="0"/>
                        <a:t> sit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75832953"/>
                  </a:ext>
                </a:extLst>
              </a:tr>
            </a:tbl>
          </a:graphicData>
        </a:graphic>
      </p:graphicFrame>
      <p:graphicFrame>
        <p:nvGraphicFramePr>
          <p:cNvPr id="18" name="Table 17">
            <a:extLst>
              <a:ext uri="{FF2B5EF4-FFF2-40B4-BE49-F238E27FC236}">
                <a16:creationId xmlns:a16="http://schemas.microsoft.com/office/drawing/2014/main" id="{F3599E2D-2065-41DB-8626-B845E42A76A6}"/>
              </a:ext>
            </a:extLst>
          </p:cNvPr>
          <p:cNvGraphicFramePr>
            <a:graphicFrameLocks noGrp="1"/>
          </p:cNvGraphicFramePr>
          <p:nvPr>
            <p:extLst>
              <p:ext uri="{D42A27DB-BD31-4B8C-83A1-F6EECF244321}">
                <p14:modId xmlns:p14="http://schemas.microsoft.com/office/powerpoint/2010/main" val="3953455313"/>
              </p:ext>
            </p:extLst>
          </p:nvPr>
        </p:nvGraphicFramePr>
        <p:xfrm>
          <a:off x="1949063" y="3106689"/>
          <a:ext cx="2194767" cy="2613377"/>
        </p:xfrm>
        <a:graphic>
          <a:graphicData uri="http://schemas.openxmlformats.org/drawingml/2006/table">
            <a:tbl>
              <a:tblPr>
                <a:tableStyleId>{8EC20E35-A176-4012-BC5E-935CFFF8708E}</a:tableStyleId>
              </a:tblPr>
              <a:tblGrid>
                <a:gridCol w="2194767">
                  <a:extLst>
                    <a:ext uri="{9D8B030D-6E8A-4147-A177-3AD203B41FA5}">
                      <a16:colId xmlns:a16="http://schemas.microsoft.com/office/drawing/2014/main" val="921035586"/>
                    </a:ext>
                  </a:extLst>
                </a:gridCol>
              </a:tblGrid>
              <a:tr h="997937">
                <a:tc>
                  <a:txBody>
                    <a:bodyPr/>
                    <a:lstStyle/>
                    <a:p>
                      <a:pPr algn="ctr"/>
                      <a:r>
                        <a:rPr lang="en-US" sz="2400" dirty="0"/>
                        <a:t>Heading Of Topic:</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816223020"/>
                  </a:ext>
                </a:extLst>
              </a:tr>
              <a:tr h="1456259">
                <a:tc>
                  <a:txBody>
                    <a:bodyPr/>
                    <a:lstStyle/>
                    <a:p>
                      <a:pPr algn="ctr"/>
                      <a:r>
                        <a:rPr lang="en-US" sz="2000" dirty="0"/>
                        <a:t>Lorem ipsum dolor sit </a:t>
                      </a:r>
                      <a:r>
                        <a:rPr lang="en-US" sz="2000" dirty="0" err="1"/>
                        <a:t>amet</a:t>
                      </a:r>
                      <a:r>
                        <a:rPr lang="en-US" sz="2000" dirty="0"/>
                        <a:t>, </a:t>
                      </a:r>
                      <a:r>
                        <a:rPr lang="en-US" sz="2000" dirty="0" err="1"/>
                        <a:t>consectetur</a:t>
                      </a:r>
                      <a:r>
                        <a:rPr lang="en-US" sz="2000" dirty="0"/>
                        <a:t> </a:t>
                      </a:r>
                      <a:r>
                        <a:rPr lang="en-US" sz="2000" dirty="0" err="1"/>
                        <a:t>adipiscing</a:t>
                      </a:r>
                      <a:r>
                        <a:rPr lang="en-US" sz="2000" dirty="0"/>
                        <a:t> </a:t>
                      </a:r>
                      <a:r>
                        <a:rPr lang="en-US" sz="2000" dirty="0" err="1"/>
                        <a:t>elit</a:t>
                      </a:r>
                      <a:r>
                        <a:rPr lang="en-US" sz="2000" dirty="0"/>
                        <a:t>. </a:t>
                      </a:r>
                      <a:r>
                        <a:rPr lang="en-US" sz="2000" dirty="0" err="1"/>
                        <a:t>Donec</a:t>
                      </a:r>
                      <a:r>
                        <a:rPr lang="en-US" sz="2000" dirty="0"/>
                        <a:t> sit</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75832953"/>
                  </a:ext>
                </a:extLst>
              </a:tr>
            </a:tbl>
          </a:graphicData>
        </a:graphic>
      </p:graphicFrame>
      <p:sp>
        <p:nvSpPr>
          <p:cNvPr id="19" name="TextBox 18">
            <a:extLst>
              <a:ext uri="{FF2B5EF4-FFF2-40B4-BE49-F238E27FC236}">
                <a16:creationId xmlns:a16="http://schemas.microsoft.com/office/drawing/2014/main" id="{572428CF-7F33-40E1-B358-2E1CA64C96CA}"/>
              </a:ext>
            </a:extLst>
          </p:cNvPr>
          <p:cNvSpPr txBox="1"/>
          <p:nvPr/>
        </p:nvSpPr>
        <p:spPr>
          <a:xfrm>
            <a:off x="615820" y="261257"/>
            <a:ext cx="3862874" cy="830997"/>
          </a:xfrm>
          <a:prstGeom prst="rect">
            <a:avLst/>
          </a:prstGeom>
          <a:noFill/>
        </p:spPr>
        <p:txBody>
          <a:bodyPr wrap="square" rtlCol="0">
            <a:spAutoFit/>
          </a:bodyPr>
          <a:lstStyle/>
          <a:p>
            <a:r>
              <a:rPr lang="en-US" sz="2400" dirty="0">
                <a:solidFill>
                  <a:schemeClr val="bg1"/>
                </a:solidFill>
                <a:latin typeface="Aharoni" panose="02010803020104030203" pitchFamily="2" charset="-79"/>
                <a:cs typeface="Aharoni" panose="02010803020104030203" pitchFamily="2" charset="-79"/>
              </a:rPr>
              <a:t>Show Differences With The Help of Tables</a:t>
            </a:r>
          </a:p>
        </p:txBody>
      </p:sp>
      <p:cxnSp>
        <p:nvCxnSpPr>
          <p:cNvPr id="20" name="Straight Connector 19">
            <a:extLst>
              <a:ext uri="{FF2B5EF4-FFF2-40B4-BE49-F238E27FC236}">
                <a16:creationId xmlns:a16="http://schemas.microsoft.com/office/drawing/2014/main" id="{B52A3BAF-4365-451D-9DB9-4FC36D1D4379}"/>
              </a:ext>
            </a:extLst>
          </p:cNvPr>
          <p:cNvCxnSpPr/>
          <p:nvPr/>
        </p:nvCxnSpPr>
        <p:spPr>
          <a:xfrm>
            <a:off x="987279" y="1130678"/>
            <a:ext cx="1252069"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0795703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cx1="http://schemas.microsoft.com/office/drawing/2015/9/8/chartex">
        <mc:Choice Requires="cx1">
          <p:graphicFrame>
            <p:nvGraphicFramePr>
              <p:cNvPr id="4" name="Chart 3">
                <a:extLst>
                  <a:ext uri="{FF2B5EF4-FFF2-40B4-BE49-F238E27FC236}">
                    <a16:creationId xmlns:a16="http://schemas.microsoft.com/office/drawing/2014/main" id="{3FD1F0FB-86CD-430D-B47B-76CAC47C6008}"/>
                  </a:ext>
                </a:extLst>
              </p:cNvPr>
              <p:cNvGraphicFramePr/>
              <p:nvPr>
                <p:extLst>
                  <p:ext uri="{D42A27DB-BD31-4B8C-83A1-F6EECF244321}">
                    <p14:modId xmlns:p14="http://schemas.microsoft.com/office/powerpoint/2010/main" val="1998310800"/>
                  </p:ext>
                </p:extLst>
              </p:nvPr>
            </p:nvGraphicFramePr>
            <p:xfrm>
              <a:off x="567094" y="1596743"/>
              <a:ext cx="6440196" cy="4141583"/>
            </p:xfrm>
            <a:graphic>
              <a:graphicData uri="http://schemas.microsoft.com/office/drawing/2014/chartex">
                <cx:chart xmlns:cx="http://schemas.microsoft.com/office/drawing/2014/chartex" xmlns:r="http://schemas.openxmlformats.org/officeDocument/2006/relationships" r:id="rId2"/>
              </a:graphicData>
            </a:graphic>
          </p:graphicFrame>
        </mc:Choice>
        <mc:Fallback xmlns="">
          <p:pic>
            <p:nvPicPr>
              <p:cNvPr id="4" name="Chart 3">
                <a:extLst>
                  <a:ext uri="{FF2B5EF4-FFF2-40B4-BE49-F238E27FC236}">
                    <a16:creationId xmlns:a16="http://schemas.microsoft.com/office/drawing/2014/main" id="{3FD1F0FB-86CD-430D-B47B-76CAC47C6008}"/>
                  </a:ext>
                </a:extLst>
              </p:cNvPr>
              <p:cNvPicPr>
                <a:picLocks noGrp="1" noRot="1" noChangeAspect="1" noMove="1" noResize="1" noEditPoints="1" noAdjustHandles="1" noChangeArrowheads="1" noChangeShapeType="1"/>
              </p:cNvPicPr>
              <p:nvPr/>
            </p:nvPicPr>
            <p:blipFill>
              <a:blip r:embed="rId3"/>
              <a:stretch>
                <a:fillRect/>
              </a:stretch>
            </p:blipFill>
            <p:spPr>
              <a:xfrm>
                <a:off x="567094" y="1596743"/>
                <a:ext cx="6440196" cy="4141583"/>
              </a:xfrm>
              <a:prstGeom prst="rect">
                <a:avLst/>
              </a:prstGeom>
            </p:spPr>
          </p:pic>
        </mc:Fallback>
      </mc:AlternateContent>
      <p:sp>
        <p:nvSpPr>
          <p:cNvPr id="5" name="TextBox 4">
            <a:extLst>
              <a:ext uri="{FF2B5EF4-FFF2-40B4-BE49-F238E27FC236}">
                <a16:creationId xmlns:a16="http://schemas.microsoft.com/office/drawing/2014/main" id="{1628C23E-44D4-47BD-816B-A8D027A60E4F}"/>
              </a:ext>
            </a:extLst>
          </p:cNvPr>
          <p:cNvSpPr txBox="1"/>
          <p:nvPr/>
        </p:nvSpPr>
        <p:spPr>
          <a:xfrm>
            <a:off x="7434616" y="821094"/>
            <a:ext cx="4312626" cy="954107"/>
          </a:xfrm>
          <a:prstGeom prst="rect">
            <a:avLst/>
          </a:prstGeom>
          <a:noFill/>
        </p:spPr>
        <p:txBody>
          <a:bodyPr wrap="square" rtlCol="0">
            <a:spAutoFit/>
          </a:bodyPr>
          <a:lstStyle/>
          <a:p>
            <a:pPr algn="ctr"/>
            <a:r>
              <a:rPr lang="en-US" sz="2800" dirty="0">
                <a:solidFill>
                  <a:schemeClr val="accent2"/>
                </a:solidFill>
              </a:rPr>
              <a:t>Explain What your Topic Is About:</a:t>
            </a:r>
          </a:p>
        </p:txBody>
      </p:sp>
      <p:sp>
        <p:nvSpPr>
          <p:cNvPr id="6" name="TextBox 5">
            <a:extLst>
              <a:ext uri="{FF2B5EF4-FFF2-40B4-BE49-F238E27FC236}">
                <a16:creationId xmlns:a16="http://schemas.microsoft.com/office/drawing/2014/main" id="{EB9E6366-9164-4222-A15E-FB4F8BA3DE9C}"/>
              </a:ext>
            </a:extLst>
          </p:cNvPr>
          <p:cNvSpPr txBox="1"/>
          <p:nvPr/>
        </p:nvSpPr>
        <p:spPr>
          <a:xfrm>
            <a:off x="7556951" y="2052735"/>
            <a:ext cx="4067956" cy="3416320"/>
          </a:xfrm>
          <a:prstGeom prst="rect">
            <a:avLst/>
          </a:prstGeom>
          <a:noFill/>
        </p:spPr>
        <p:txBody>
          <a:bodyPr wrap="square" rtlCol="0">
            <a:spAutoFit/>
          </a:bodyPr>
          <a:lstStyle/>
          <a:p>
            <a:pPr marL="285750" indent="-285750">
              <a:buFont typeface="Wingdings" panose="05000000000000000000" pitchFamily="2" charset="2"/>
              <a:buChar char="Ø"/>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sit </a:t>
            </a:r>
            <a:r>
              <a:rPr lang="en-US" dirty="0" err="1"/>
              <a:t>amet</a:t>
            </a:r>
            <a:r>
              <a:rPr lang="en-US" dirty="0"/>
              <a:t> </a:t>
            </a:r>
            <a:r>
              <a:rPr lang="en-US" dirty="0" err="1"/>
              <a:t>arcu</a:t>
            </a:r>
            <a:r>
              <a:rPr lang="en-US" dirty="0"/>
              <a:t> </a:t>
            </a:r>
            <a:r>
              <a:rPr lang="en-US" dirty="0" err="1"/>
              <a:t>elit</a:t>
            </a:r>
            <a:r>
              <a:rPr lang="en-US" dirty="0"/>
              <a:t>. </a:t>
            </a:r>
            <a:r>
              <a:rPr lang="en-US" dirty="0" err="1"/>
              <a:t>Curabitur</a:t>
            </a:r>
            <a:r>
              <a:rPr lang="en-US" dirty="0"/>
              <a:t> </a:t>
            </a:r>
            <a:r>
              <a:rPr lang="en-US" dirty="0" err="1"/>
              <a:t>sagittis</a:t>
            </a:r>
            <a:r>
              <a:rPr lang="en-US" dirty="0"/>
              <a:t> </a:t>
            </a:r>
            <a:r>
              <a:rPr lang="en-US" dirty="0" err="1"/>
              <a:t>lacus</a:t>
            </a:r>
            <a:r>
              <a:rPr lang="en-US" dirty="0"/>
              <a:t> </a:t>
            </a:r>
            <a:r>
              <a:rPr lang="en-US" dirty="0" err="1"/>
              <a:t>sapien</a:t>
            </a:r>
            <a:r>
              <a:rPr lang="en-US" dirty="0"/>
              <a:t>, sed maximus ex </a:t>
            </a:r>
            <a:r>
              <a:rPr lang="en-US" dirty="0" err="1"/>
              <a:t>rhoncus</a:t>
            </a:r>
            <a:r>
              <a:rPr lang="en-US" dirty="0"/>
              <a:t> ac. </a:t>
            </a:r>
            <a:r>
              <a:rPr lang="en-US" dirty="0" err="1"/>
              <a:t>Aenean</a:t>
            </a:r>
            <a:r>
              <a:rPr lang="en-US" dirty="0"/>
              <a:t> fermentum </a:t>
            </a:r>
            <a:r>
              <a:rPr lang="en-US" dirty="0" err="1"/>
              <a:t>consequat</a:t>
            </a:r>
            <a:r>
              <a:rPr lang="en-US" dirty="0"/>
              <a:t> </a:t>
            </a:r>
            <a:r>
              <a:rPr lang="en-US" dirty="0" err="1"/>
              <a:t>mauris</a:t>
            </a:r>
            <a:r>
              <a:rPr lang="en-US" dirty="0"/>
              <a:t>, sed </a:t>
            </a:r>
            <a:r>
              <a:rPr lang="en-US" dirty="0" err="1"/>
              <a:t>placerat</a:t>
            </a:r>
            <a:r>
              <a:rPr lang="en-US" dirty="0"/>
              <a:t> </a:t>
            </a:r>
            <a:r>
              <a:rPr lang="en-US" dirty="0" err="1"/>
              <a:t>nisl</a:t>
            </a:r>
            <a:r>
              <a:rPr lang="en-US" dirty="0"/>
              <a:t> </a:t>
            </a:r>
            <a:r>
              <a:rPr lang="en-US" dirty="0" err="1"/>
              <a:t>consectetur</a:t>
            </a:r>
            <a:r>
              <a:rPr lang="en-US" dirty="0"/>
              <a:t> id. </a:t>
            </a:r>
          </a:p>
          <a:p>
            <a:pPr marL="285750" indent="-285750">
              <a:buFont typeface="Wingdings" panose="05000000000000000000" pitchFamily="2" charset="2"/>
              <a:buChar char="Ø"/>
            </a:pPr>
            <a:r>
              <a:rPr lang="en-US" dirty="0" err="1"/>
              <a:t>Aliquam</a:t>
            </a:r>
            <a:r>
              <a:rPr lang="en-US" dirty="0"/>
              <a:t> </a:t>
            </a:r>
            <a:r>
              <a:rPr lang="en-US" dirty="0" err="1"/>
              <a:t>iaculis</a:t>
            </a:r>
            <a:r>
              <a:rPr lang="en-US" dirty="0"/>
              <a:t> semper </a:t>
            </a:r>
            <a:r>
              <a:rPr lang="en-US" dirty="0" err="1"/>
              <a:t>nisl</a:t>
            </a:r>
            <a:r>
              <a:rPr lang="en-US" dirty="0"/>
              <a:t> </a:t>
            </a:r>
            <a:r>
              <a:rPr lang="en-US" dirty="0" err="1"/>
              <a:t>quis</a:t>
            </a:r>
            <a:r>
              <a:rPr lang="en-US" dirty="0"/>
              <a:t> </a:t>
            </a:r>
            <a:r>
              <a:rPr lang="en-US" dirty="0" err="1"/>
              <a:t>sagittis</a:t>
            </a:r>
            <a:r>
              <a:rPr lang="en-US" dirty="0"/>
              <a:t>. </a:t>
            </a:r>
            <a:r>
              <a:rPr lang="en-US" dirty="0" err="1"/>
              <a:t>Quisque</a:t>
            </a:r>
            <a:r>
              <a:rPr lang="en-US" dirty="0"/>
              <a:t> </a:t>
            </a:r>
            <a:r>
              <a:rPr lang="en-US" dirty="0" err="1"/>
              <a:t>eget</a:t>
            </a:r>
            <a:r>
              <a:rPr lang="en-US" dirty="0"/>
              <a:t> </a:t>
            </a:r>
            <a:r>
              <a:rPr lang="en-US" dirty="0" err="1"/>
              <a:t>molestie</a:t>
            </a:r>
            <a:r>
              <a:rPr lang="en-US" dirty="0"/>
              <a:t> ante. Sed vel </a:t>
            </a:r>
            <a:r>
              <a:rPr lang="en-US" dirty="0" err="1"/>
              <a:t>nisl</a:t>
            </a:r>
            <a:r>
              <a:rPr lang="en-US" dirty="0"/>
              <a:t> </a:t>
            </a:r>
            <a:r>
              <a:rPr lang="en-US" dirty="0" err="1"/>
              <a:t>accumsan</a:t>
            </a:r>
            <a:r>
              <a:rPr lang="en-US" dirty="0"/>
              <a:t>, </a:t>
            </a:r>
            <a:r>
              <a:rPr lang="en-US" dirty="0" err="1"/>
              <a:t>aliquet</a:t>
            </a:r>
            <a:r>
              <a:rPr lang="en-US" dirty="0"/>
              <a:t> </a:t>
            </a:r>
            <a:r>
              <a:rPr lang="en-US" dirty="0" err="1"/>
              <a:t>elit</a:t>
            </a:r>
            <a:r>
              <a:rPr lang="en-US" dirty="0"/>
              <a:t> </a:t>
            </a:r>
            <a:r>
              <a:rPr lang="en-US" dirty="0" err="1"/>
              <a:t>posuere</a:t>
            </a:r>
            <a:r>
              <a:rPr lang="en-US" dirty="0"/>
              <a:t>, </a:t>
            </a:r>
            <a:r>
              <a:rPr lang="en-US" dirty="0" err="1"/>
              <a:t>ullamcorper</a:t>
            </a:r>
            <a:r>
              <a:rPr lang="en-US" dirty="0"/>
              <a:t> ante. </a:t>
            </a:r>
            <a:r>
              <a:rPr lang="en-US" dirty="0" err="1"/>
              <a:t>Aliquam</a:t>
            </a:r>
            <a:r>
              <a:rPr lang="en-US" dirty="0"/>
              <a:t> </a:t>
            </a:r>
            <a:r>
              <a:rPr lang="en-US" dirty="0" err="1"/>
              <a:t>erat</a:t>
            </a:r>
            <a:r>
              <a:rPr lang="en-US" dirty="0"/>
              <a:t> </a:t>
            </a:r>
            <a:r>
              <a:rPr lang="en-US" dirty="0" err="1"/>
              <a:t>velit</a:t>
            </a:r>
            <a:r>
              <a:rPr lang="en-US" dirty="0"/>
              <a:t>, </a:t>
            </a:r>
            <a:r>
              <a:rPr lang="en-US" dirty="0" err="1"/>
              <a:t>commodo</a:t>
            </a:r>
            <a:r>
              <a:rPr lang="en-US" dirty="0"/>
              <a:t> a porta </a:t>
            </a:r>
            <a:r>
              <a:rPr lang="en-US" dirty="0" err="1"/>
              <a:t>auctor</a:t>
            </a:r>
            <a:r>
              <a:rPr lang="en-US" dirty="0"/>
              <a:t>, </a:t>
            </a:r>
            <a:r>
              <a:rPr lang="en-US" dirty="0" err="1"/>
              <a:t>mattis</a:t>
            </a:r>
            <a:r>
              <a:rPr lang="en-US" dirty="0"/>
              <a:t> </a:t>
            </a:r>
            <a:r>
              <a:rPr lang="en-US" dirty="0" err="1"/>
              <a:t>luctus</a:t>
            </a:r>
            <a:r>
              <a:rPr lang="en-US" dirty="0"/>
              <a:t> dolor.</a:t>
            </a:r>
          </a:p>
        </p:txBody>
      </p:sp>
      <p:sp>
        <p:nvSpPr>
          <p:cNvPr id="7" name="TextBox 6">
            <a:extLst>
              <a:ext uri="{FF2B5EF4-FFF2-40B4-BE49-F238E27FC236}">
                <a16:creationId xmlns:a16="http://schemas.microsoft.com/office/drawing/2014/main" id="{7A247BB9-1A4B-4E8C-A7CC-EAF0378B62AB}"/>
              </a:ext>
            </a:extLst>
          </p:cNvPr>
          <p:cNvSpPr txBox="1"/>
          <p:nvPr/>
        </p:nvSpPr>
        <p:spPr>
          <a:xfrm>
            <a:off x="615820" y="261257"/>
            <a:ext cx="3545633" cy="461665"/>
          </a:xfrm>
          <a:prstGeom prst="rect">
            <a:avLst/>
          </a:prstGeom>
          <a:noFill/>
        </p:spPr>
        <p:txBody>
          <a:bodyPr wrap="square" rtlCol="0">
            <a:spAutoFit/>
          </a:bodyPr>
          <a:lstStyle/>
          <a:p>
            <a:r>
              <a:rPr lang="en-US" sz="2400" dirty="0">
                <a:solidFill>
                  <a:schemeClr val="bg1"/>
                </a:solidFill>
                <a:latin typeface="Aharoni" panose="02010803020104030203" pitchFamily="2" charset="-79"/>
                <a:cs typeface="Aharoni" panose="02010803020104030203" pitchFamily="2" charset="-79"/>
              </a:rPr>
              <a:t>Or Use Histograms</a:t>
            </a:r>
          </a:p>
        </p:txBody>
      </p:sp>
      <p:cxnSp>
        <p:nvCxnSpPr>
          <p:cNvPr id="8" name="Straight Connector 7">
            <a:extLst>
              <a:ext uri="{FF2B5EF4-FFF2-40B4-BE49-F238E27FC236}">
                <a16:creationId xmlns:a16="http://schemas.microsoft.com/office/drawing/2014/main" id="{DBE3FEB0-FEB9-43CC-BF53-2275C1F05BA4}"/>
              </a:ext>
            </a:extLst>
          </p:cNvPr>
          <p:cNvCxnSpPr/>
          <p:nvPr/>
        </p:nvCxnSpPr>
        <p:spPr>
          <a:xfrm>
            <a:off x="1005940" y="776115"/>
            <a:ext cx="1252069" cy="0"/>
          </a:xfrm>
          <a:prstGeom prst="line">
            <a:avLst/>
          </a:prstGeom>
          <a:ln w="19050">
            <a:solidFill>
              <a:schemeClr val="accent3"/>
            </a:solidFill>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6B5C7E18-9A13-4A9B-A1C6-84B2A21CB04E}"/>
              </a:ext>
            </a:extLst>
          </p:cNvPr>
          <p:cNvSpPr txBox="1"/>
          <p:nvPr/>
        </p:nvSpPr>
        <p:spPr>
          <a:xfrm>
            <a:off x="870035" y="5882664"/>
            <a:ext cx="5834314" cy="523220"/>
          </a:xfrm>
          <a:prstGeom prst="rect">
            <a:avLst/>
          </a:prstGeom>
          <a:noFill/>
        </p:spPr>
        <p:txBody>
          <a:bodyPr wrap="square" rtlCol="0">
            <a:spAutoFit/>
          </a:bodyPr>
          <a:lstStyle/>
          <a:p>
            <a:pPr algn="ctr"/>
            <a:r>
              <a:rPr lang="en-US" sz="1400" b="1" dirty="0">
                <a:solidFill>
                  <a:schemeClr val="bg1"/>
                </a:solidFill>
              </a:rPr>
              <a:t>Tip: </a:t>
            </a:r>
            <a:r>
              <a:rPr lang="en-US" sz="1400" dirty="0">
                <a:solidFill>
                  <a:schemeClr val="bg1"/>
                </a:solidFill>
              </a:rPr>
              <a:t>After changing the theme color change the color of these charts also.</a:t>
            </a:r>
          </a:p>
          <a:p>
            <a:pPr algn="ctr"/>
            <a:r>
              <a:rPr lang="en-US" sz="1400" dirty="0">
                <a:solidFill>
                  <a:schemeClr val="bg1"/>
                </a:solidFill>
              </a:rPr>
              <a:t>Change values by clicking “Edit Data” after right clicking.</a:t>
            </a:r>
          </a:p>
        </p:txBody>
      </p:sp>
      <p:sp>
        <p:nvSpPr>
          <p:cNvPr id="9" name="TextBox 8">
            <a:extLst>
              <a:ext uri="{FF2B5EF4-FFF2-40B4-BE49-F238E27FC236}">
                <a16:creationId xmlns:a16="http://schemas.microsoft.com/office/drawing/2014/main" id="{2A2B3180-6955-4B8F-9C71-8781396426D4}"/>
              </a:ext>
            </a:extLst>
          </p:cNvPr>
          <p:cNvSpPr txBox="1"/>
          <p:nvPr/>
        </p:nvSpPr>
        <p:spPr>
          <a:xfrm>
            <a:off x="-143891" y="6334780"/>
            <a:ext cx="2623809" cy="523220"/>
          </a:xfrm>
          <a:prstGeom prst="rect">
            <a:avLst/>
          </a:prstGeom>
          <a:noFill/>
        </p:spPr>
        <p:txBody>
          <a:bodyPr wrap="square" rtlCol="0">
            <a:spAutoFit/>
          </a:bodyPr>
          <a:lstStyle/>
          <a:p>
            <a:pPr algn="ctr"/>
            <a:r>
              <a:rPr lang="en-US" sz="1400" b="1" dirty="0">
                <a:solidFill>
                  <a:schemeClr val="bg1"/>
                </a:solidFill>
              </a:rPr>
              <a:t>Also Check our Other Slides at</a:t>
            </a:r>
          </a:p>
          <a:p>
            <a:pPr algn="ctr"/>
            <a:r>
              <a:rPr lang="en-US" sz="1400" b="1" dirty="0" err="1">
                <a:solidFill>
                  <a:schemeClr val="bg1"/>
                </a:solidFill>
                <a:highlight>
                  <a:srgbClr val="000000"/>
                </a:highlight>
                <a:hlinkClick r:id="rId4">
                  <a:extLst>
                    <a:ext uri="{A12FA001-AC4F-418D-AE19-62706E023703}">
                      <ahyp:hlinkClr xmlns:ahyp="http://schemas.microsoft.com/office/drawing/2018/hyperlinkcolor" val="tx"/>
                    </a:ext>
                  </a:extLst>
                </a:hlinkClick>
              </a:rPr>
              <a:t>MyFreeSlides</a:t>
            </a:r>
            <a:endParaRPr lang="en-US" sz="1400" b="1" dirty="0">
              <a:solidFill>
                <a:schemeClr val="bg1"/>
              </a:solidFill>
              <a:highlight>
                <a:srgbClr val="000000"/>
              </a:highlight>
            </a:endParaRPr>
          </a:p>
        </p:txBody>
      </p:sp>
    </p:spTree>
    <p:extLst>
      <p:ext uri="{BB962C8B-B14F-4D97-AF65-F5344CB8AC3E}">
        <p14:creationId xmlns:p14="http://schemas.microsoft.com/office/powerpoint/2010/main" val="379533267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81EE237F-E529-48E3-AC62-9FF8D37B0883}"/>
              </a:ext>
            </a:extLst>
          </p:cNvPr>
          <p:cNvSpPr/>
          <p:nvPr/>
        </p:nvSpPr>
        <p:spPr>
          <a:xfrm>
            <a:off x="1329241" y="2146041"/>
            <a:ext cx="2031702" cy="293914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Rounded Corners 2">
            <a:extLst>
              <a:ext uri="{FF2B5EF4-FFF2-40B4-BE49-F238E27FC236}">
                <a16:creationId xmlns:a16="http://schemas.microsoft.com/office/drawing/2014/main" id="{7383C18A-700A-4D0F-9620-4C5110F3744C}"/>
              </a:ext>
            </a:extLst>
          </p:cNvPr>
          <p:cNvSpPr/>
          <p:nvPr/>
        </p:nvSpPr>
        <p:spPr>
          <a:xfrm>
            <a:off x="3829846" y="2146041"/>
            <a:ext cx="2031702" cy="293914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361A9305-5E3E-4428-B417-C1A758C2766E}"/>
              </a:ext>
            </a:extLst>
          </p:cNvPr>
          <p:cNvSpPr/>
          <p:nvPr/>
        </p:nvSpPr>
        <p:spPr>
          <a:xfrm>
            <a:off x="6330451" y="2146041"/>
            <a:ext cx="2031702" cy="2939142"/>
          </a:xfrm>
          <a:prstGeom prst="round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F96C81BE-6C65-489C-A7B1-2A0A3F14F7F8}"/>
              </a:ext>
            </a:extLst>
          </p:cNvPr>
          <p:cNvSpPr/>
          <p:nvPr/>
        </p:nvSpPr>
        <p:spPr>
          <a:xfrm>
            <a:off x="8831056" y="2146041"/>
            <a:ext cx="2031702" cy="2939142"/>
          </a:xfrm>
          <a:prstGeom prst="round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Circular 8">
            <a:extLst>
              <a:ext uri="{FF2B5EF4-FFF2-40B4-BE49-F238E27FC236}">
                <a16:creationId xmlns:a16="http://schemas.microsoft.com/office/drawing/2014/main" id="{3D3BC628-5C22-4251-85D2-D0B738519A11}"/>
              </a:ext>
            </a:extLst>
          </p:cNvPr>
          <p:cNvSpPr/>
          <p:nvPr/>
        </p:nvSpPr>
        <p:spPr>
          <a:xfrm rot="357814">
            <a:off x="2579544" y="821092"/>
            <a:ext cx="2031702" cy="2146041"/>
          </a:xfrm>
          <a:prstGeom prst="circularArrow">
            <a:avLst>
              <a:gd name="adj1" fmla="val 12500"/>
              <a:gd name="adj2" fmla="val 1019086"/>
              <a:gd name="adj3" fmla="val 20457681"/>
              <a:gd name="adj4" fmla="val 10118707"/>
              <a:gd name="adj5" fmla="val 1402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row: Circular 10">
            <a:extLst>
              <a:ext uri="{FF2B5EF4-FFF2-40B4-BE49-F238E27FC236}">
                <a16:creationId xmlns:a16="http://schemas.microsoft.com/office/drawing/2014/main" id="{1313370E-8B50-4A36-A3F4-6294AA7F1F73}"/>
              </a:ext>
            </a:extLst>
          </p:cNvPr>
          <p:cNvSpPr/>
          <p:nvPr/>
        </p:nvSpPr>
        <p:spPr>
          <a:xfrm rot="21242186" flipV="1">
            <a:off x="5080149" y="4301413"/>
            <a:ext cx="2031702" cy="2146041"/>
          </a:xfrm>
          <a:prstGeom prst="circularArrow">
            <a:avLst>
              <a:gd name="adj1" fmla="val 12500"/>
              <a:gd name="adj2" fmla="val 1019086"/>
              <a:gd name="adj3" fmla="val 20457681"/>
              <a:gd name="adj4" fmla="val 10118707"/>
              <a:gd name="adj5" fmla="val 14023"/>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ircular 11">
            <a:extLst>
              <a:ext uri="{FF2B5EF4-FFF2-40B4-BE49-F238E27FC236}">
                <a16:creationId xmlns:a16="http://schemas.microsoft.com/office/drawing/2014/main" id="{1848BCE3-4AB2-47FE-8122-884679A26254}"/>
              </a:ext>
            </a:extLst>
          </p:cNvPr>
          <p:cNvSpPr/>
          <p:nvPr/>
        </p:nvSpPr>
        <p:spPr>
          <a:xfrm rot="357814">
            <a:off x="7580754" y="783769"/>
            <a:ext cx="2031702" cy="2146041"/>
          </a:xfrm>
          <a:prstGeom prst="circularArrow">
            <a:avLst>
              <a:gd name="adj1" fmla="val 12500"/>
              <a:gd name="adj2" fmla="val 1019086"/>
              <a:gd name="adj3" fmla="val 20457681"/>
              <a:gd name="adj4" fmla="val 10118707"/>
              <a:gd name="adj5" fmla="val 14023"/>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3" name="TextBox 12">
            <a:extLst>
              <a:ext uri="{FF2B5EF4-FFF2-40B4-BE49-F238E27FC236}">
                <a16:creationId xmlns:a16="http://schemas.microsoft.com/office/drawing/2014/main" id="{F56BF171-EE76-4DB4-9D9C-3B8474D39A65}"/>
              </a:ext>
            </a:extLst>
          </p:cNvPr>
          <p:cNvSpPr txBox="1"/>
          <p:nvPr/>
        </p:nvSpPr>
        <p:spPr>
          <a:xfrm>
            <a:off x="3073388" y="260876"/>
            <a:ext cx="5288766"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dirty="0">
                <a:solidFill>
                  <a:schemeClr val="accent3"/>
                </a:solidFill>
                <a:latin typeface="Aharoni" panose="02010803020104030203" pitchFamily="2" charset="-79"/>
                <a:cs typeface="Aharoni" panose="02010803020104030203" pitchFamily="2" charset="-79"/>
              </a:rPr>
              <a:t>Process</a:t>
            </a:r>
            <a:r>
              <a:rPr lang="en-US" sz="3600" dirty="0">
                <a:solidFill>
                  <a:srgbClr val="FF0000"/>
                </a:solidFill>
                <a:latin typeface="Aharoni" panose="02010803020104030203" pitchFamily="2" charset="-79"/>
                <a:cs typeface="Aharoni" panose="02010803020104030203" pitchFamily="2" charset="-79"/>
              </a:rPr>
              <a:t> </a:t>
            </a:r>
            <a:r>
              <a:rPr lang="en-US" sz="3600" dirty="0">
                <a:solidFill>
                  <a:schemeClr val="bg1"/>
                </a:solidFill>
                <a:latin typeface="Aharoni" panose="02010803020104030203" pitchFamily="2" charset="-79"/>
                <a:cs typeface="Aharoni" panose="02010803020104030203" pitchFamily="2" charset="-79"/>
              </a:rPr>
              <a:t>Info-Graphic</a:t>
            </a:r>
            <a:endParaRPr kumimoji="0" lang="en-US" sz="3600" b="0" i="0" u="none" strike="noStrike" kern="1200" cap="none" spc="0" normalizeH="0" baseline="0" noProof="0" dirty="0">
              <a:ln>
                <a:noFill/>
              </a:ln>
              <a:solidFill>
                <a:schemeClr val="bg1"/>
              </a:solidFill>
              <a:effectLst/>
              <a:uLnTx/>
              <a:uFillTx/>
              <a:latin typeface="Aharoni" panose="02010803020104030203" pitchFamily="2" charset="-79"/>
              <a:cs typeface="Aharoni" panose="02010803020104030203" pitchFamily="2" charset="-79"/>
            </a:endParaRPr>
          </a:p>
        </p:txBody>
      </p:sp>
      <p:sp>
        <p:nvSpPr>
          <p:cNvPr id="14" name="TextBox 13">
            <a:extLst>
              <a:ext uri="{FF2B5EF4-FFF2-40B4-BE49-F238E27FC236}">
                <a16:creationId xmlns:a16="http://schemas.microsoft.com/office/drawing/2014/main" id="{B5DA5C61-986A-45D7-91BF-046EE427AD5A}"/>
              </a:ext>
            </a:extLst>
          </p:cNvPr>
          <p:cNvSpPr txBox="1"/>
          <p:nvPr/>
        </p:nvSpPr>
        <p:spPr>
          <a:xfrm>
            <a:off x="2074504" y="2273378"/>
            <a:ext cx="541175" cy="1015663"/>
          </a:xfrm>
          <a:prstGeom prst="rect">
            <a:avLst/>
          </a:prstGeom>
          <a:noFill/>
        </p:spPr>
        <p:txBody>
          <a:bodyPr wrap="square" rtlCol="0">
            <a:spAutoFit/>
          </a:bodyPr>
          <a:lstStyle/>
          <a:p>
            <a:r>
              <a:rPr lang="en-US" sz="6000" dirty="0">
                <a:solidFill>
                  <a:schemeClr val="bg1"/>
                </a:solidFill>
              </a:rPr>
              <a:t>1</a:t>
            </a:r>
          </a:p>
        </p:txBody>
      </p:sp>
      <p:sp>
        <p:nvSpPr>
          <p:cNvPr id="15" name="TextBox 14">
            <a:extLst>
              <a:ext uri="{FF2B5EF4-FFF2-40B4-BE49-F238E27FC236}">
                <a16:creationId xmlns:a16="http://schemas.microsoft.com/office/drawing/2014/main" id="{AB44BEB4-D864-471A-BFC1-A682C9965B81}"/>
              </a:ext>
            </a:extLst>
          </p:cNvPr>
          <p:cNvSpPr txBox="1"/>
          <p:nvPr/>
        </p:nvSpPr>
        <p:spPr>
          <a:xfrm>
            <a:off x="4575111" y="2273377"/>
            <a:ext cx="541175" cy="1015663"/>
          </a:xfrm>
          <a:prstGeom prst="rect">
            <a:avLst/>
          </a:prstGeom>
          <a:noFill/>
        </p:spPr>
        <p:txBody>
          <a:bodyPr wrap="square" rtlCol="0">
            <a:spAutoFit/>
          </a:bodyPr>
          <a:lstStyle/>
          <a:p>
            <a:r>
              <a:rPr lang="en-US" sz="6000" dirty="0">
                <a:solidFill>
                  <a:schemeClr val="bg1"/>
                </a:solidFill>
              </a:rPr>
              <a:t>2</a:t>
            </a:r>
          </a:p>
        </p:txBody>
      </p:sp>
      <p:sp>
        <p:nvSpPr>
          <p:cNvPr id="16" name="TextBox 15">
            <a:extLst>
              <a:ext uri="{FF2B5EF4-FFF2-40B4-BE49-F238E27FC236}">
                <a16:creationId xmlns:a16="http://schemas.microsoft.com/office/drawing/2014/main" id="{6C372B2B-6BC3-4AE8-A8AB-58AAA26029EE}"/>
              </a:ext>
            </a:extLst>
          </p:cNvPr>
          <p:cNvSpPr txBox="1"/>
          <p:nvPr/>
        </p:nvSpPr>
        <p:spPr>
          <a:xfrm>
            <a:off x="7075714" y="2273377"/>
            <a:ext cx="541175" cy="1015663"/>
          </a:xfrm>
          <a:prstGeom prst="rect">
            <a:avLst/>
          </a:prstGeom>
          <a:noFill/>
        </p:spPr>
        <p:txBody>
          <a:bodyPr wrap="square" rtlCol="0">
            <a:spAutoFit/>
          </a:bodyPr>
          <a:lstStyle/>
          <a:p>
            <a:r>
              <a:rPr lang="en-US" sz="6000" dirty="0">
                <a:solidFill>
                  <a:schemeClr val="bg1"/>
                </a:solidFill>
              </a:rPr>
              <a:t>3</a:t>
            </a:r>
          </a:p>
        </p:txBody>
      </p:sp>
      <p:sp>
        <p:nvSpPr>
          <p:cNvPr id="19" name="TextBox 18">
            <a:extLst>
              <a:ext uri="{FF2B5EF4-FFF2-40B4-BE49-F238E27FC236}">
                <a16:creationId xmlns:a16="http://schemas.microsoft.com/office/drawing/2014/main" id="{8FB39FB7-9874-463F-9D41-5227E630F943}"/>
              </a:ext>
            </a:extLst>
          </p:cNvPr>
          <p:cNvSpPr txBox="1"/>
          <p:nvPr/>
        </p:nvSpPr>
        <p:spPr>
          <a:xfrm>
            <a:off x="9576321" y="2273377"/>
            <a:ext cx="541175" cy="1015663"/>
          </a:xfrm>
          <a:prstGeom prst="rect">
            <a:avLst/>
          </a:prstGeom>
          <a:noFill/>
        </p:spPr>
        <p:txBody>
          <a:bodyPr wrap="square" rtlCol="0">
            <a:spAutoFit/>
          </a:bodyPr>
          <a:lstStyle/>
          <a:p>
            <a:r>
              <a:rPr lang="en-US" sz="6000" dirty="0">
                <a:solidFill>
                  <a:schemeClr val="bg1"/>
                </a:solidFill>
              </a:rPr>
              <a:t>4</a:t>
            </a:r>
          </a:p>
        </p:txBody>
      </p:sp>
      <p:graphicFrame>
        <p:nvGraphicFramePr>
          <p:cNvPr id="20" name="Table 19">
            <a:extLst>
              <a:ext uri="{FF2B5EF4-FFF2-40B4-BE49-F238E27FC236}">
                <a16:creationId xmlns:a16="http://schemas.microsoft.com/office/drawing/2014/main" id="{6E6D34A1-A0BB-4A20-A2DB-BC6BEAD65D96}"/>
              </a:ext>
            </a:extLst>
          </p:cNvPr>
          <p:cNvGraphicFramePr>
            <a:graphicFrameLocks noGrp="1"/>
          </p:cNvGraphicFramePr>
          <p:nvPr>
            <p:extLst>
              <p:ext uri="{D42A27DB-BD31-4B8C-83A1-F6EECF244321}">
                <p14:modId xmlns:p14="http://schemas.microsoft.com/office/powerpoint/2010/main" val="1868803221"/>
              </p:ext>
            </p:extLst>
          </p:nvPr>
        </p:nvGraphicFramePr>
        <p:xfrm>
          <a:off x="1527411" y="3297633"/>
          <a:ext cx="1635359" cy="1476336"/>
        </p:xfrm>
        <a:graphic>
          <a:graphicData uri="http://schemas.openxmlformats.org/drawingml/2006/table">
            <a:tbl>
              <a:tblPr>
                <a:tableStyleId>{8EC20E35-A176-4012-BC5E-935CFFF8708E}</a:tableStyleId>
              </a:tblPr>
              <a:tblGrid>
                <a:gridCol w="1635359">
                  <a:extLst>
                    <a:ext uri="{9D8B030D-6E8A-4147-A177-3AD203B41FA5}">
                      <a16:colId xmlns:a16="http://schemas.microsoft.com/office/drawing/2014/main" val="3512516310"/>
                    </a:ext>
                  </a:extLst>
                </a:gridCol>
              </a:tblGrid>
              <a:tr h="258784">
                <a:tc>
                  <a:txBody>
                    <a:bodyPr/>
                    <a:lstStyle/>
                    <a:p>
                      <a:pPr algn="ctr"/>
                      <a:r>
                        <a:rPr lang="en-US" sz="2000" dirty="0"/>
                        <a:t>Heading Of Topic:</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68361794"/>
                  </a:ext>
                </a:extLst>
              </a:tr>
              <a:tr h="775296">
                <a:tc>
                  <a:txBody>
                    <a:bodyPr/>
                    <a:lstStyle/>
                    <a:p>
                      <a:pPr algn="ctr"/>
                      <a:r>
                        <a:rPr lang="en-US" sz="1800" dirty="0"/>
                        <a:t>Lorem ipsum dolor sit </a:t>
                      </a:r>
                      <a:r>
                        <a:rPr lang="en-US" sz="1800" dirty="0" err="1"/>
                        <a:t>amet</a:t>
                      </a:r>
                      <a:endParaRPr lang="en-US" sz="18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52852820"/>
                  </a:ext>
                </a:extLst>
              </a:tr>
            </a:tbl>
          </a:graphicData>
        </a:graphic>
      </p:graphicFrame>
      <p:graphicFrame>
        <p:nvGraphicFramePr>
          <p:cNvPr id="21" name="Table 20">
            <a:extLst>
              <a:ext uri="{FF2B5EF4-FFF2-40B4-BE49-F238E27FC236}">
                <a16:creationId xmlns:a16="http://schemas.microsoft.com/office/drawing/2014/main" id="{0D7F2D90-5859-4F41-BDD5-8CEB79F81E67}"/>
              </a:ext>
            </a:extLst>
          </p:cNvPr>
          <p:cNvGraphicFramePr>
            <a:graphicFrameLocks noGrp="1"/>
          </p:cNvGraphicFramePr>
          <p:nvPr>
            <p:extLst>
              <p:ext uri="{D42A27DB-BD31-4B8C-83A1-F6EECF244321}">
                <p14:modId xmlns:p14="http://schemas.microsoft.com/office/powerpoint/2010/main" val="1369677792"/>
              </p:ext>
            </p:extLst>
          </p:nvPr>
        </p:nvGraphicFramePr>
        <p:xfrm>
          <a:off x="4028017" y="3297633"/>
          <a:ext cx="1635359" cy="1476336"/>
        </p:xfrm>
        <a:graphic>
          <a:graphicData uri="http://schemas.openxmlformats.org/drawingml/2006/table">
            <a:tbl>
              <a:tblPr>
                <a:tableStyleId>{8EC20E35-A176-4012-BC5E-935CFFF8708E}</a:tableStyleId>
              </a:tblPr>
              <a:tblGrid>
                <a:gridCol w="1635359">
                  <a:extLst>
                    <a:ext uri="{9D8B030D-6E8A-4147-A177-3AD203B41FA5}">
                      <a16:colId xmlns:a16="http://schemas.microsoft.com/office/drawing/2014/main" val="3512516310"/>
                    </a:ext>
                  </a:extLst>
                </a:gridCol>
              </a:tblGrid>
              <a:tr h="258784">
                <a:tc>
                  <a:txBody>
                    <a:bodyPr/>
                    <a:lstStyle/>
                    <a:p>
                      <a:pPr algn="ctr"/>
                      <a:r>
                        <a:rPr lang="en-US" sz="2000" dirty="0"/>
                        <a:t>Heading Of Topic:</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68361794"/>
                  </a:ext>
                </a:extLst>
              </a:tr>
              <a:tr h="775296">
                <a:tc>
                  <a:txBody>
                    <a:bodyPr/>
                    <a:lstStyle/>
                    <a:p>
                      <a:pPr algn="ctr"/>
                      <a:r>
                        <a:rPr lang="en-US" sz="1800" dirty="0"/>
                        <a:t>Lorem ipsum dolor sit </a:t>
                      </a:r>
                      <a:r>
                        <a:rPr lang="en-US" sz="1800" dirty="0" err="1"/>
                        <a:t>amet</a:t>
                      </a:r>
                      <a:endParaRPr lang="en-US" sz="18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52852820"/>
                  </a:ext>
                </a:extLst>
              </a:tr>
            </a:tbl>
          </a:graphicData>
        </a:graphic>
      </p:graphicFrame>
      <p:graphicFrame>
        <p:nvGraphicFramePr>
          <p:cNvPr id="22" name="Table 21">
            <a:extLst>
              <a:ext uri="{FF2B5EF4-FFF2-40B4-BE49-F238E27FC236}">
                <a16:creationId xmlns:a16="http://schemas.microsoft.com/office/drawing/2014/main" id="{287148AB-AF52-4EE1-8E57-18EBCBAF0D51}"/>
              </a:ext>
            </a:extLst>
          </p:cNvPr>
          <p:cNvGraphicFramePr>
            <a:graphicFrameLocks noGrp="1"/>
          </p:cNvGraphicFramePr>
          <p:nvPr>
            <p:extLst>
              <p:ext uri="{D42A27DB-BD31-4B8C-83A1-F6EECF244321}">
                <p14:modId xmlns:p14="http://schemas.microsoft.com/office/powerpoint/2010/main" val="1521487965"/>
              </p:ext>
            </p:extLst>
          </p:nvPr>
        </p:nvGraphicFramePr>
        <p:xfrm>
          <a:off x="6528624" y="3302298"/>
          <a:ext cx="1635359" cy="1476336"/>
        </p:xfrm>
        <a:graphic>
          <a:graphicData uri="http://schemas.openxmlformats.org/drawingml/2006/table">
            <a:tbl>
              <a:tblPr>
                <a:tableStyleId>{8EC20E35-A176-4012-BC5E-935CFFF8708E}</a:tableStyleId>
              </a:tblPr>
              <a:tblGrid>
                <a:gridCol w="1635359">
                  <a:extLst>
                    <a:ext uri="{9D8B030D-6E8A-4147-A177-3AD203B41FA5}">
                      <a16:colId xmlns:a16="http://schemas.microsoft.com/office/drawing/2014/main" val="3512516310"/>
                    </a:ext>
                  </a:extLst>
                </a:gridCol>
              </a:tblGrid>
              <a:tr h="258784">
                <a:tc>
                  <a:txBody>
                    <a:bodyPr/>
                    <a:lstStyle/>
                    <a:p>
                      <a:pPr algn="ctr"/>
                      <a:r>
                        <a:rPr lang="en-US" sz="2000" dirty="0"/>
                        <a:t>Heading Of Topic:</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68361794"/>
                  </a:ext>
                </a:extLst>
              </a:tr>
              <a:tr h="775296">
                <a:tc>
                  <a:txBody>
                    <a:bodyPr/>
                    <a:lstStyle/>
                    <a:p>
                      <a:pPr algn="ctr"/>
                      <a:r>
                        <a:rPr lang="en-US" sz="1800" dirty="0"/>
                        <a:t>Lorem ipsum dolor sit </a:t>
                      </a:r>
                      <a:r>
                        <a:rPr lang="en-US" sz="1800" dirty="0" err="1"/>
                        <a:t>amet</a:t>
                      </a:r>
                      <a:endParaRPr lang="en-US" sz="18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52852820"/>
                  </a:ext>
                </a:extLst>
              </a:tr>
            </a:tbl>
          </a:graphicData>
        </a:graphic>
      </p:graphicFrame>
      <p:graphicFrame>
        <p:nvGraphicFramePr>
          <p:cNvPr id="23" name="Table 22">
            <a:extLst>
              <a:ext uri="{FF2B5EF4-FFF2-40B4-BE49-F238E27FC236}">
                <a16:creationId xmlns:a16="http://schemas.microsoft.com/office/drawing/2014/main" id="{8B674726-48A9-46C4-946B-159C7EE90F49}"/>
              </a:ext>
            </a:extLst>
          </p:cNvPr>
          <p:cNvGraphicFramePr>
            <a:graphicFrameLocks noGrp="1"/>
          </p:cNvGraphicFramePr>
          <p:nvPr>
            <p:extLst>
              <p:ext uri="{D42A27DB-BD31-4B8C-83A1-F6EECF244321}">
                <p14:modId xmlns:p14="http://schemas.microsoft.com/office/powerpoint/2010/main" val="2041875363"/>
              </p:ext>
            </p:extLst>
          </p:nvPr>
        </p:nvGraphicFramePr>
        <p:xfrm>
          <a:off x="9029227" y="3304462"/>
          <a:ext cx="1635359" cy="1476336"/>
        </p:xfrm>
        <a:graphic>
          <a:graphicData uri="http://schemas.openxmlformats.org/drawingml/2006/table">
            <a:tbl>
              <a:tblPr>
                <a:tableStyleId>{8EC20E35-A176-4012-BC5E-935CFFF8708E}</a:tableStyleId>
              </a:tblPr>
              <a:tblGrid>
                <a:gridCol w="1635359">
                  <a:extLst>
                    <a:ext uri="{9D8B030D-6E8A-4147-A177-3AD203B41FA5}">
                      <a16:colId xmlns:a16="http://schemas.microsoft.com/office/drawing/2014/main" val="3512516310"/>
                    </a:ext>
                  </a:extLst>
                </a:gridCol>
              </a:tblGrid>
              <a:tr h="258784">
                <a:tc>
                  <a:txBody>
                    <a:bodyPr/>
                    <a:lstStyle/>
                    <a:p>
                      <a:pPr algn="ctr"/>
                      <a:r>
                        <a:rPr lang="en-US" sz="2000" dirty="0"/>
                        <a:t>Heading Of Topic:</a:t>
                      </a:r>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68361794"/>
                  </a:ext>
                </a:extLst>
              </a:tr>
              <a:tr h="775296">
                <a:tc>
                  <a:txBody>
                    <a:bodyPr/>
                    <a:lstStyle/>
                    <a:p>
                      <a:pPr algn="ctr"/>
                      <a:r>
                        <a:rPr lang="en-US" sz="1800" dirty="0"/>
                        <a:t>Lorem ipsum dolor sit </a:t>
                      </a:r>
                      <a:r>
                        <a:rPr lang="en-US" sz="1800" dirty="0" err="1"/>
                        <a:t>amet</a:t>
                      </a:r>
                      <a:endParaRPr lang="en-US" sz="1800" dirty="0"/>
                    </a:p>
                  </a:txBody>
                  <a:tcP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952852820"/>
                  </a:ext>
                </a:extLst>
              </a:tr>
            </a:tbl>
          </a:graphicData>
        </a:graphic>
      </p:graphicFrame>
      <p:grpSp>
        <p:nvGrpSpPr>
          <p:cNvPr id="24" name="Group 23">
            <a:extLst>
              <a:ext uri="{FF2B5EF4-FFF2-40B4-BE49-F238E27FC236}">
                <a16:creationId xmlns:a16="http://schemas.microsoft.com/office/drawing/2014/main" id="{B9A9D7D7-E94F-43DD-8968-AA4AB0842B40}"/>
              </a:ext>
            </a:extLst>
          </p:cNvPr>
          <p:cNvGrpSpPr/>
          <p:nvPr/>
        </p:nvGrpSpPr>
        <p:grpSpPr>
          <a:xfrm rot="20589057">
            <a:off x="10104602" y="5247214"/>
            <a:ext cx="1516312" cy="1316206"/>
            <a:chOff x="3337296" y="1290333"/>
            <a:chExt cx="2662673" cy="2311283"/>
          </a:xfrm>
        </p:grpSpPr>
        <p:sp>
          <p:nvSpPr>
            <p:cNvPr id="25" name="Freeform: Shape 24">
              <a:extLst>
                <a:ext uri="{FF2B5EF4-FFF2-40B4-BE49-F238E27FC236}">
                  <a16:creationId xmlns:a16="http://schemas.microsoft.com/office/drawing/2014/main" id="{04230770-AB5F-4D1E-8475-2D37A9431B6C}"/>
                </a:ext>
              </a:extLst>
            </p:cNvPr>
            <p:cNvSpPr/>
            <p:nvPr/>
          </p:nvSpPr>
          <p:spPr>
            <a:xfrm>
              <a:off x="4344956" y="1290333"/>
              <a:ext cx="796212" cy="1916688"/>
            </a:xfrm>
            <a:custGeom>
              <a:avLst/>
              <a:gdLst>
                <a:gd name="connsiteX0" fmla="*/ 398106 w 796212"/>
                <a:gd name="connsiteY0" fmla="*/ 0 h 1916688"/>
                <a:gd name="connsiteX1" fmla="*/ 399946 w 796212"/>
                <a:gd name="connsiteY1" fmla="*/ 1672 h 1916688"/>
                <a:gd name="connsiteX2" fmla="*/ 796212 w 796212"/>
                <a:gd name="connsiteY2" fmla="*/ 958344 h 1916688"/>
                <a:gd name="connsiteX3" fmla="*/ 399946 w 796212"/>
                <a:gd name="connsiteY3" fmla="*/ 1915017 h 1916688"/>
                <a:gd name="connsiteX4" fmla="*/ 398106 w 796212"/>
                <a:gd name="connsiteY4" fmla="*/ 1916688 h 1916688"/>
                <a:gd name="connsiteX5" fmla="*/ 396267 w 796212"/>
                <a:gd name="connsiteY5" fmla="*/ 1915017 h 1916688"/>
                <a:gd name="connsiteX6" fmla="*/ 0 w 796212"/>
                <a:gd name="connsiteY6" fmla="*/ 958344 h 1916688"/>
                <a:gd name="connsiteX7" fmla="*/ 396267 w 796212"/>
                <a:gd name="connsiteY7" fmla="*/ 1672 h 19166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96212" h="1916688">
                  <a:moveTo>
                    <a:pt x="398106" y="0"/>
                  </a:moveTo>
                  <a:lnTo>
                    <a:pt x="399946" y="1672"/>
                  </a:lnTo>
                  <a:cubicBezTo>
                    <a:pt x="644779" y="246505"/>
                    <a:pt x="796212" y="584740"/>
                    <a:pt x="796212" y="958344"/>
                  </a:cubicBezTo>
                  <a:cubicBezTo>
                    <a:pt x="796212" y="1331948"/>
                    <a:pt x="644779" y="1670183"/>
                    <a:pt x="399946" y="1915017"/>
                  </a:cubicBezTo>
                  <a:lnTo>
                    <a:pt x="398106" y="1916688"/>
                  </a:lnTo>
                  <a:lnTo>
                    <a:pt x="396267" y="1915017"/>
                  </a:lnTo>
                  <a:cubicBezTo>
                    <a:pt x="151433" y="1670183"/>
                    <a:pt x="0" y="1331948"/>
                    <a:pt x="0" y="958344"/>
                  </a:cubicBezTo>
                  <a:cubicBezTo>
                    <a:pt x="0" y="584740"/>
                    <a:pt x="151433" y="246505"/>
                    <a:pt x="396267" y="1672"/>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A577443-3A9C-4A64-A1D0-9A4C0BA51C7D}"/>
                </a:ext>
              </a:extLst>
            </p:cNvPr>
            <p:cNvSpPr/>
            <p:nvPr/>
          </p:nvSpPr>
          <p:spPr>
            <a:xfrm>
              <a:off x="4363236" y="2425958"/>
              <a:ext cx="1636733" cy="1175658"/>
            </a:xfrm>
            <a:custGeom>
              <a:avLst/>
              <a:gdLst>
                <a:gd name="connsiteX0" fmla="*/ 302072 w 1636733"/>
                <a:gd name="connsiteY0" fmla="*/ 0 h 1175658"/>
                <a:gd name="connsiteX1" fmla="*/ 1627524 w 1636733"/>
                <a:gd name="connsiteY1" fmla="*/ 1080275 h 1175658"/>
                <a:gd name="connsiteX2" fmla="*/ 1636733 w 1636733"/>
                <a:gd name="connsiteY2" fmla="*/ 1140610 h 1175658"/>
                <a:gd name="connsiteX3" fmla="*/ 1607325 w 1636733"/>
                <a:gd name="connsiteY3" fmla="*/ 1148171 h 1175658"/>
                <a:gd name="connsiteX4" fmla="*/ 1334660 w 1636733"/>
                <a:gd name="connsiteY4" fmla="*/ 1175658 h 1175658"/>
                <a:gd name="connsiteX5" fmla="*/ 9208 w 1636733"/>
                <a:gd name="connsiteY5" fmla="*/ 95384 h 1175658"/>
                <a:gd name="connsiteX6" fmla="*/ 0 w 1636733"/>
                <a:gd name="connsiteY6" fmla="*/ 35049 h 1175658"/>
                <a:gd name="connsiteX7" fmla="*/ 29408 w 1636733"/>
                <a:gd name="connsiteY7" fmla="*/ 27487 h 1175658"/>
                <a:gd name="connsiteX8" fmla="*/ 302072 w 1636733"/>
                <a:gd name="connsiteY8" fmla="*/ 0 h 1175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636733" h="1175658">
                  <a:moveTo>
                    <a:pt x="302072" y="0"/>
                  </a:moveTo>
                  <a:cubicBezTo>
                    <a:pt x="955879" y="0"/>
                    <a:pt x="1501368" y="463763"/>
                    <a:pt x="1627524" y="1080275"/>
                  </a:cubicBezTo>
                  <a:lnTo>
                    <a:pt x="1636733" y="1140610"/>
                  </a:lnTo>
                  <a:lnTo>
                    <a:pt x="1607325" y="1148171"/>
                  </a:lnTo>
                  <a:cubicBezTo>
                    <a:pt x="1519252" y="1166194"/>
                    <a:pt x="1428061" y="1175658"/>
                    <a:pt x="1334660" y="1175658"/>
                  </a:cubicBezTo>
                  <a:cubicBezTo>
                    <a:pt x="680853" y="1175658"/>
                    <a:pt x="135365" y="711895"/>
                    <a:pt x="9208" y="95384"/>
                  </a:cubicBezTo>
                  <a:lnTo>
                    <a:pt x="0" y="35049"/>
                  </a:lnTo>
                  <a:lnTo>
                    <a:pt x="29408" y="27487"/>
                  </a:lnTo>
                  <a:cubicBezTo>
                    <a:pt x="117481" y="9465"/>
                    <a:pt x="208671" y="0"/>
                    <a:pt x="302072" y="0"/>
                  </a:cubicBezTo>
                  <a:close/>
                </a:path>
              </a:pathLst>
            </a:custGeom>
            <a:solidFill>
              <a:schemeClr val="bg1">
                <a:lumMod val="85000"/>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8FBAE96-3C18-474E-A8E5-C7519A5575A9}"/>
                </a:ext>
              </a:extLst>
            </p:cNvPr>
            <p:cNvSpPr/>
            <p:nvPr/>
          </p:nvSpPr>
          <p:spPr>
            <a:xfrm>
              <a:off x="3337296" y="2425958"/>
              <a:ext cx="1778944" cy="1175658"/>
            </a:xfrm>
            <a:custGeom>
              <a:avLst/>
              <a:gdLst>
                <a:gd name="connsiteX0" fmla="*/ 1328011 w 1778944"/>
                <a:gd name="connsiteY0" fmla="*/ 0 h 1175658"/>
                <a:gd name="connsiteX1" fmla="*/ 1730334 w 1778944"/>
                <a:gd name="connsiteY1" fmla="*/ 60826 h 1175658"/>
                <a:gd name="connsiteX2" fmla="*/ 1778944 w 1778944"/>
                <a:gd name="connsiteY2" fmla="*/ 78617 h 1175658"/>
                <a:gd name="connsiteX3" fmla="*/ 1776385 w 1778944"/>
                <a:gd name="connsiteY3" fmla="*/ 95384 h 1175658"/>
                <a:gd name="connsiteX4" fmla="*/ 450933 w 1778944"/>
                <a:gd name="connsiteY4" fmla="*/ 1175658 h 1175658"/>
                <a:gd name="connsiteX5" fmla="*/ 48610 w 1778944"/>
                <a:gd name="connsiteY5" fmla="*/ 1114833 h 1175658"/>
                <a:gd name="connsiteX6" fmla="*/ 0 w 1778944"/>
                <a:gd name="connsiteY6" fmla="*/ 1097041 h 1175658"/>
                <a:gd name="connsiteX7" fmla="*/ 2559 w 1778944"/>
                <a:gd name="connsiteY7" fmla="*/ 1080275 h 1175658"/>
                <a:gd name="connsiteX8" fmla="*/ 1328011 w 1778944"/>
                <a:gd name="connsiteY8" fmla="*/ 0 h 1175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8944" h="1175658">
                  <a:moveTo>
                    <a:pt x="1328011" y="0"/>
                  </a:moveTo>
                  <a:cubicBezTo>
                    <a:pt x="1468113" y="0"/>
                    <a:pt x="1603240" y="21295"/>
                    <a:pt x="1730334" y="60826"/>
                  </a:cubicBezTo>
                  <a:lnTo>
                    <a:pt x="1778944" y="78617"/>
                  </a:lnTo>
                  <a:lnTo>
                    <a:pt x="1776385" y="95384"/>
                  </a:lnTo>
                  <a:cubicBezTo>
                    <a:pt x="1650229" y="711895"/>
                    <a:pt x="1104740" y="1175658"/>
                    <a:pt x="450933" y="1175658"/>
                  </a:cubicBezTo>
                  <a:cubicBezTo>
                    <a:pt x="310832" y="1175658"/>
                    <a:pt x="175704" y="1154363"/>
                    <a:pt x="48610" y="1114833"/>
                  </a:cubicBezTo>
                  <a:lnTo>
                    <a:pt x="0" y="1097041"/>
                  </a:lnTo>
                  <a:lnTo>
                    <a:pt x="2559" y="1080275"/>
                  </a:lnTo>
                  <a:cubicBezTo>
                    <a:pt x="128715" y="463763"/>
                    <a:pt x="674204" y="0"/>
                    <a:pt x="1328011" y="0"/>
                  </a:cubicBezTo>
                  <a:close/>
                </a:path>
              </a:pathLst>
            </a:custGeom>
            <a:solidFill>
              <a:schemeClr val="tx1">
                <a:alpha val="59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30" name="Straight Connector 29">
            <a:extLst>
              <a:ext uri="{FF2B5EF4-FFF2-40B4-BE49-F238E27FC236}">
                <a16:creationId xmlns:a16="http://schemas.microsoft.com/office/drawing/2014/main" id="{C4CF3DB9-5375-43E7-B16D-BEDA407C5168}"/>
              </a:ext>
            </a:extLst>
          </p:cNvPr>
          <p:cNvCxnSpPr>
            <a:cxnSpLocks/>
          </p:cNvCxnSpPr>
          <p:nvPr/>
        </p:nvCxnSpPr>
        <p:spPr>
          <a:xfrm>
            <a:off x="5037341" y="907207"/>
            <a:ext cx="1491283"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03556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47FCB34E-78FF-451A-9C62-E907CD372E58}"/>
              </a:ext>
            </a:extLst>
          </p:cNvPr>
          <p:cNvSpPr txBox="1"/>
          <p:nvPr/>
        </p:nvSpPr>
        <p:spPr>
          <a:xfrm>
            <a:off x="1166328" y="237217"/>
            <a:ext cx="2612572" cy="646331"/>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prstClr val="white"/>
                </a:solidFill>
                <a:effectLst/>
                <a:uLnTx/>
                <a:uFillTx/>
                <a:latin typeface="Trebuchet MS" panose="020B0603020202020204"/>
                <a:ea typeface="+mn-ea"/>
                <a:cs typeface="+mn-cs"/>
              </a:rPr>
              <a:t>Credits:</a:t>
            </a:r>
          </a:p>
        </p:txBody>
      </p:sp>
      <p:sp>
        <p:nvSpPr>
          <p:cNvPr id="5" name="TextBox 4">
            <a:extLst>
              <a:ext uri="{FF2B5EF4-FFF2-40B4-BE49-F238E27FC236}">
                <a16:creationId xmlns:a16="http://schemas.microsoft.com/office/drawing/2014/main" id="{6A188D0E-7EEB-4D78-9061-167F5932082D}"/>
              </a:ext>
            </a:extLst>
          </p:cNvPr>
          <p:cNvSpPr txBox="1"/>
          <p:nvPr/>
        </p:nvSpPr>
        <p:spPr>
          <a:xfrm>
            <a:off x="9647554" y="6143057"/>
            <a:ext cx="2623809" cy="523220"/>
          </a:xfrm>
          <a:prstGeom prst="rect">
            <a:avLst/>
          </a:prstGeom>
          <a:noFill/>
        </p:spPr>
        <p:txBody>
          <a:bodyPr wrap="square" rtlCol="0">
            <a:spAutoFit/>
          </a:bodyPr>
          <a:lstStyle/>
          <a:p>
            <a:pPr algn="ctr"/>
            <a:r>
              <a:rPr lang="en-US" sz="1400" b="1" dirty="0">
                <a:solidFill>
                  <a:schemeClr val="bg1"/>
                </a:solidFill>
              </a:rPr>
              <a:t>Also Check our Other Slides at</a:t>
            </a:r>
          </a:p>
          <a:p>
            <a:pPr algn="ctr"/>
            <a:r>
              <a:rPr lang="en-US" sz="1400" b="1" dirty="0" err="1">
                <a:solidFill>
                  <a:schemeClr val="bg1"/>
                </a:solidFill>
                <a:highlight>
                  <a:srgbClr val="000000"/>
                </a:highlight>
                <a:hlinkClick r:id="rId2">
                  <a:extLst>
                    <a:ext uri="{A12FA001-AC4F-418D-AE19-62706E023703}">
                      <ahyp:hlinkClr xmlns:ahyp="http://schemas.microsoft.com/office/drawing/2018/hyperlinkcolor" val="tx"/>
                    </a:ext>
                  </a:extLst>
                </a:hlinkClick>
              </a:rPr>
              <a:t>MyFreeSlides</a:t>
            </a:r>
            <a:endParaRPr lang="en-US" sz="1400" b="1" dirty="0">
              <a:solidFill>
                <a:schemeClr val="bg1"/>
              </a:solidFill>
              <a:highlight>
                <a:srgbClr val="000000"/>
              </a:highlight>
            </a:endParaRPr>
          </a:p>
        </p:txBody>
      </p:sp>
    </p:spTree>
    <p:extLst>
      <p:ext uri="{BB962C8B-B14F-4D97-AF65-F5344CB8AC3E}">
        <p14:creationId xmlns:p14="http://schemas.microsoft.com/office/powerpoint/2010/main" val="29893536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3A57C55-3E55-4E63-A507-58A5292F9C65}"/>
              </a:ext>
            </a:extLst>
          </p:cNvPr>
          <p:cNvSpPr/>
          <p:nvPr/>
        </p:nvSpPr>
        <p:spPr>
          <a:xfrm>
            <a:off x="6096000" y="127000"/>
            <a:ext cx="5981700" cy="6618803"/>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 name="TextBox 9">
            <a:extLst>
              <a:ext uri="{FF2B5EF4-FFF2-40B4-BE49-F238E27FC236}">
                <a16:creationId xmlns:a16="http://schemas.microsoft.com/office/drawing/2014/main" id="{A7A5471E-BC0A-4ABA-B610-688E46F7BF95}"/>
              </a:ext>
            </a:extLst>
          </p:cNvPr>
          <p:cNvSpPr txBox="1"/>
          <p:nvPr/>
        </p:nvSpPr>
        <p:spPr>
          <a:xfrm>
            <a:off x="7121003" y="4099531"/>
            <a:ext cx="4132792" cy="830997"/>
          </a:xfrm>
          <a:prstGeom prst="rect">
            <a:avLst/>
          </a:prstGeom>
          <a:solidFill>
            <a:schemeClr val="bg1"/>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0" i="0" u="none" strike="noStrike" kern="1200" cap="none" spc="0" normalizeH="0" baseline="0" noProof="0" dirty="0">
                <a:ln>
                  <a:noFill/>
                </a:ln>
                <a:solidFill>
                  <a:prstClr val="black"/>
                </a:solidFill>
                <a:effectLst/>
                <a:uLnTx/>
                <a:uFillTx/>
                <a:latin typeface="Aharoni" panose="02010803020104030203" pitchFamily="2" charset="-79"/>
                <a:ea typeface="+mn-ea"/>
                <a:cs typeface="Aharoni" panose="02010803020104030203" pitchFamily="2" charset="-79"/>
              </a:rPr>
              <a:t>CREDITS</a:t>
            </a:r>
          </a:p>
        </p:txBody>
      </p:sp>
      <p:grpSp>
        <p:nvGrpSpPr>
          <p:cNvPr id="11" name="Group 10">
            <a:extLst>
              <a:ext uri="{FF2B5EF4-FFF2-40B4-BE49-F238E27FC236}">
                <a16:creationId xmlns:a16="http://schemas.microsoft.com/office/drawing/2014/main" id="{45C7D43D-C00B-470F-9676-213FA1393B00}"/>
              </a:ext>
            </a:extLst>
          </p:cNvPr>
          <p:cNvGrpSpPr/>
          <p:nvPr/>
        </p:nvGrpSpPr>
        <p:grpSpPr>
          <a:xfrm rot="20759346">
            <a:off x="7969063" y="989711"/>
            <a:ext cx="2233493" cy="2201667"/>
            <a:chOff x="709913" y="282162"/>
            <a:chExt cx="2233493" cy="2201667"/>
          </a:xfrm>
        </p:grpSpPr>
        <p:sp>
          <p:nvSpPr>
            <p:cNvPr id="13" name="Oval 12">
              <a:extLst>
                <a:ext uri="{FF2B5EF4-FFF2-40B4-BE49-F238E27FC236}">
                  <a16:creationId xmlns:a16="http://schemas.microsoft.com/office/drawing/2014/main" id="{28077465-BCF0-4456-AFDC-C8CB588EE044}"/>
                </a:ext>
              </a:extLst>
            </p:cNvPr>
            <p:cNvSpPr/>
            <p:nvPr/>
          </p:nvSpPr>
          <p:spPr>
            <a:xfrm rot="21275567">
              <a:off x="1442396" y="282162"/>
              <a:ext cx="1114425" cy="2201667"/>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Oval 14">
              <a:extLst>
                <a:ext uri="{FF2B5EF4-FFF2-40B4-BE49-F238E27FC236}">
                  <a16:creationId xmlns:a16="http://schemas.microsoft.com/office/drawing/2014/main" id="{94D82747-DA42-48FA-A494-5881977C6103}"/>
                </a:ext>
              </a:extLst>
            </p:cNvPr>
            <p:cNvSpPr/>
            <p:nvPr/>
          </p:nvSpPr>
          <p:spPr>
            <a:xfrm rot="17161713">
              <a:off x="1285360" y="484706"/>
              <a:ext cx="1114425" cy="2201667"/>
            </a:xfrm>
            <a:prstGeom prst="ellipse">
              <a:avLst/>
            </a:prstGeom>
            <a:noFill/>
            <a:ln w="571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Oval 15">
              <a:extLst>
                <a:ext uri="{FF2B5EF4-FFF2-40B4-BE49-F238E27FC236}">
                  <a16:creationId xmlns:a16="http://schemas.microsoft.com/office/drawing/2014/main" id="{9818A3A3-3C28-4ED2-8D9E-C2EB4D30EE4C}"/>
                </a:ext>
              </a:extLst>
            </p:cNvPr>
            <p:cNvSpPr/>
            <p:nvPr/>
          </p:nvSpPr>
          <p:spPr>
            <a:xfrm rot="15007861">
              <a:off x="1253534" y="612461"/>
              <a:ext cx="1114425" cy="2201667"/>
            </a:xfrm>
            <a:prstGeom prst="ellipse">
              <a:avLst/>
            </a:prstGeom>
            <a:noFill/>
            <a:ln w="571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 name="Freeform: Shape 17">
              <a:extLst>
                <a:ext uri="{FF2B5EF4-FFF2-40B4-BE49-F238E27FC236}">
                  <a16:creationId xmlns:a16="http://schemas.microsoft.com/office/drawing/2014/main" id="{A56E18BD-17FF-4E69-8B84-8D8FEBD64924}"/>
                </a:ext>
              </a:extLst>
            </p:cNvPr>
            <p:cNvSpPr/>
            <p:nvPr/>
          </p:nvSpPr>
          <p:spPr>
            <a:xfrm rot="20561050">
              <a:off x="1602471" y="1172339"/>
              <a:ext cx="826404" cy="826400"/>
            </a:xfrm>
            <a:custGeom>
              <a:avLst/>
              <a:gdLst>
                <a:gd name="connsiteX0" fmla="*/ 510840 w 797328"/>
                <a:gd name="connsiteY0" fmla="*/ 111756 h 797328"/>
                <a:gd name="connsiteX1" fmla="*/ 686412 w 797328"/>
                <a:gd name="connsiteY1" fmla="*/ 510840 h 797328"/>
                <a:gd name="connsiteX2" fmla="*/ 287328 w 797328"/>
                <a:gd name="connsiteY2" fmla="*/ 686412 h 797328"/>
                <a:gd name="connsiteX3" fmla="*/ 111756 w 797328"/>
                <a:gd name="connsiteY3" fmla="*/ 287328 h 797328"/>
                <a:gd name="connsiteX4" fmla="*/ 510840 w 797328"/>
                <a:gd name="connsiteY4" fmla="*/ 111756 h 797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7328" h="797328">
                  <a:moveTo>
                    <a:pt x="510840" y="111756"/>
                  </a:moveTo>
                  <a:cubicBezTo>
                    <a:pt x="669527" y="173477"/>
                    <a:pt x="748133" y="352153"/>
                    <a:pt x="686412" y="510840"/>
                  </a:cubicBezTo>
                  <a:cubicBezTo>
                    <a:pt x="624691" y="669527"/>
                    <a:pt x="446015" y="748134"/>
                    <a:pt x="287328" y="686412"/>
                  </a:cubicBezTo>
                  <a:cubicBezTo>
                    <a:pt x="128641" y="624691"/>
                    <a:pt x="50035" y="446015"/>
                    <a:pt x="111756" y="287328"/>
                  </a:cubicBezTo>
                  <a:cubicBezTo>
                    <a:pt x="173477" y="128641"/>
                    <a:pt x="352153" y="50035"/>
                    <a:pt x="510840" y="111756"/>
                  </a:cubicBezTo>
                  <a:close/>
                </a:path>
              </a:pathLst>
            </a:custGeom>
            <a:solidFill>
              <a:schemeClr val="tx1"/>
            </a:solidFill>
            <a:ln w="730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1" name="Oval 20">
              <a:extLst>
                <a:ext uri="{FF2B5EF4-FFF2-40B4-BE49-F238E27FC236}">
                  <a16:creationId xmlns:a16="http://schemas.microsoft.com/office/drawing/2014/main" id="{4BBEA48B-EDCB-4882-95EA-429BD548CD19}"/>
                </a:ext>
              </a:extLst>
            </p:cNvPr>
            <p:cNvSpPr/>
            <p:nvPr/>
          </p:nvSpPr>
          <p:spPr>
            <a:xfrm rot="1921785">
              <a:off x="1793484" y="1376710"/>
              <a:ext cx="113285" cy="18299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Freeform: Shape 21">
              <a:extLst>
                <a:ext uri="{FF2B5EF4-FFF2-40B4-BE49-F238E27FC236}">
                  <a16:creationId xmlns:a16="http://schemas.microsoft.com/office/drawing/2014/main" id="{9A5CBBD9-B8A5-410D-86C2-3CE9A23ACAED}"/>
                </a:ext>
              </a:extLst>
            </p:cNvPr>
            <p:cNvSpPr/>
            <p:nvPr/>
          </p:nvSpPr>
          <p:spPr>
            <a:xfrm rot="20832654">
              <a:off x="875722" y="1205316"/>
              <a:ext cx="461438" cy="461434"/>
            </a:xfrm>
            <a:custGeom>
              <a:avLst/>
              <a:gdLst>
                <a:gd name="connsiteX0" fmla="*/ 653980 w 870701"/>
                <a:gd name="connsiteY0" fmla="*/ 217993 h 870701"/>
                <a:gd name="connsiteX1" fmla="*/ 653980 w 870701"/>
                <a:gd name="connsiteY1" fmla="*/ 653980 h 870701"/>
                <a:gd name="connsiteX2" fmla="*/ 217993 w 870701"/>
                <a:gd name="connsiteY2" fmla="*/ 653980 h 870701"/>
                <a:gd name="connsiteX3" fmla="*/ 217993 w 870701"/>
                <a:gd name="connsiteY3" fmla="*/ 217993 h 870701"/>
                <a:gd name="connsiteX4" fmla="*/ 653980 w 870701"/>
                <a:gd name="connsiteY4" fmla="*/ 217993 h 870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701" h="870701">
                  <a:moveTo>
                    <a:pt x="653980" y="217993"/>
                  </a:moveTo>
                  <a:cubicBezTo>
                    <a:pt x="774374" y="338388"/>
                    <a:pt x="774374" y="533585"/>
                    <a:pt x="653980" y="653980"/>
                  </a:cubicBezTo>
                  <a:cubicBezTo>
                    <a:pt x="533586" y="774374"/>
                    <a:pt x="338388" y="774374"/>
                    <a:pt x="217993" y="653980"/>
                  </a:cubicBezTo>
                  <a:cubicBezTo>
                    <a:pt x="97599" y="533586"/>
                    <a:pt x="97599" y="338388"/>
                    <a:pt x="217993" y="217993"/>
                  </a:cubicBezTo>
                  <a:cubicBezTo>
                    <a:pt x="338388" y="97599"/>
                    <a:pt x="533586" y="97599"/>
                    <a:pt x="653980" y="217993"/>
                  </a:cubicBezTo>
                  <a:close/>
                </a:path>
              </a:pathLst>
            </a:custGeom>
            <a:solidFill>
              <a:schemeClr val="tx1"/>
            </a:solidFill>
            <a:ln w="38100"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3" name="Freeform: Shape 22">
              <a:extLst>
                <a:ext uri="{FF2B5EF4-FFF2-40B4-BE49-F238E27FC236}">
                  <a16:creationId xmlns:a16="http://schemas.microsoft.com/office/drawing/2014/main" id="{9F0736BE-6E82-4769-994D-83C6131FDC59}"/>
                </a:ext>
              </a:extLst>
            </p:cNvPr>
            <p:cNvSpPr/>
            <p:nvPr/>
          </p:nvSpPr>
          <p:spPr>
            <a:xfrm rot="20832654">
              <a:off x="2184676" y="476171"/>
              <a:ext cx="379638" cy="379636"/>
            </a:xfrm>
            <a:custGeom>
              <a:avLst/>
              <a:gdLst>
                <a:gd name="connsiteX0" fmla="*/ 653980 w 870701"/>
                <a:gd name="connsiteY0" fmla="*/ 217993 h 870701"/>
                <a:gd name="connsiteX1" fmla="*/ 653980 w 870701"/>
                <a:gd name="connsiteY1" fmla="*/ 653980 h 870701"/>
                <a:gd name="connsiteX2" fmla="*/ 217993 w 870701"/>
                <a:gd name="connsiteY2" fmla="*/ 653980 h 870701"/>
                <a:gd name="connsiteX3" fmla="*/ 217993 w 870701"/>
                <a:gd name="connsiteY3" fmla="*/ 217993 h 870701"/>
                <a:gd name="connsiteX4" fmla="*/ 653980 w 870701"/>
                <a:gd name="connsiteY4" fmla="*/ 217993 h 870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701" h="870701">
                  <a:moveTo>
                    <a:pt x="653980" y="217993"/>
                  </a:moveTo>
                  <a:cubicBezTo>
                    <a:pt x="774374" y="338388"/>
                    <a:pt x="774374" y="533585"/>
                    <a:pt x="653980" y="653980"/>
                  </a:cubicBezTo>
                  <a:cubicBezTo>
                    <a:pt x="533586" y="774374"/>
                    <a:pt x="338388" y="774374"/>
                    <a:pt x="217993" y="653980"/>
                  </a:cubicBezTo>
                  <a:cubicBezTo>
                    <a:pt x="97599" y="533586"/>
                    <a:pt x="97599" y="338388"/>
                    <a:pt x="217993" y="217993"/>
                  </a:cubicBezTo>
                  <a:cubicBezTo>
                    <a:pt x="338388" y="97599"/>
                    <a:pt x="533586" y="97599"/>
                    <a:pt x="653980" y="217993"/>
                  </a:cubicBezTo>
                  <a:close/>
                </a:path>
              </a:pathLst>
            </a:custGeom>
            <a:solidFill>
              <a:schemeClr val="tx1"/>
            </a:solidFill>
            <a:ln w="38100"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24" name="Freeform: Shape 23">
              <a:extLst>
                <a:ext uri="{FF2B5EF4-FFF2-40B4-BE49-F238E27FC236}">
                  <a16:creationId xmlns:a16="http://schemas.microsoft.com/office/drawing/2014/main" id="{B01A7342-D29A-4B5A-A357-9E8B2D2CA15E}"/>
                </a:ext>
              </a:extLst>
            </p:cNvPr>
            <p:cNvSpPr/>
            <p:nvPr/>
          </p:nvSpPr>
          <p:spPr>
            <a:xfrm rot="20832654">
              <a:off x="1477812" y="1962492"/>
              <a:ext cx="231918" cy="231918"/>
            </a:xfrm>
            <a:custGeom>
              <a:avLst/>
              <a:gdLst>
                <a:gd name="connsiteX0" fmla="*/ 653980 w 870701"/>
                <a:gd name="connsiteY0" fmla="*/ 217993 h 870701"/>
                <a:gd name="connsiteX1" fmla="*/ 653980 w 870701"/>
                <a:gd name="connsiteY1" fmla="*/ 653980 h 870701"/>
                <a:gd name="connsiteX2" fmla="*/ 217993 w 870701"/>
                <a:gd name="connsiteY2" fmla="*/ 653980 h 870701"/>
                <a:gd name="connsiteX3" fmla="*/ 217993 w 870701"/>
                <a:gd name="connsiteY3" fmla="*/ 217993 h 870701"/>
                <a:gd name="connsiteX4" fmla="*/ 653980 w 870701"/>
                <a:gd name="connsiteY4" fmla="*/ 217993 h 8707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70701" h="870701">
                  <a:moveTo>
                    <a:pt x="653980" y="217993"/>
                  </a:moveTo>
                  <a:cubicBezTo>
                    <a:pt x="774374" y="338388"/>
                    <a:pt x="774374" y="533585"/>
                    <a:pt x="653980" y="653980"/>
                  </a:cubicBezTo>
                  <a:cubicBezTo>
                    <a:pt x="533586" y="774374"/>
                    <a:pt x="338388" y="774374"/>
                    <a:pt x="217993" y="653980"/>
                  </a:cubicBezTo>
                  <a:cubicBezTo>
                    <a:pt x="97599" y="533586"/>
                    <a:pt x="97599" y="338388"/>
                    <a:pt x="217993" y="217993"/>
                  </a:cubicBezTo>
                  <a:cubicBezTo>
                    <a:pt x="338388" y="97599"/>
                    <a:pt x="533586" y="97599"/>
                    <a:pt x="653980" y="217993"/>
                  </a:cubicBezTo>
                  <a:close/>
                </a:path>
              </a:pathLst>
            </a:custGeom>
            <a:solidFill>
              <a:schemeClr val="tx1"/>
            </a:solidFill>
            <a:ln w="38100"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pic>
        <p:nvPicPr>
          <p:cNvPr id="26" name="Graphic 25">
            <a:extLst>
              <a:ext uri="{FF2B5EF4-FFF2-40B4-BE49-F238E27FC236}">
                <a16:creationId xmlns:a16="http://schemas.microsoft.com/office/drawing/2014/main" id="{1E557C4E-F062-48B9-84ED-9E8BD73DC54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58387" y="5118591"/>
            <a:ext cx="904018" cy="139080"/>
          </a:xfrm>
          <a:prstGeom prst="rect">
            <a:avLst/>
          </a:prstGeom>
        </p:spPr>
      </p:pic>
      <p:sp>
        <p:nvSpPr>
          <p:cNvPr id="19" name="Rectangle 18">
            <a:extLst>
              <a:ext uri="{FF2B5EF4-FFF2-40B4-BE49-F238E27FC236}">
                <a16:creationId xmlns:a16="http://schemas.microsoft.com/office/drawing/2014/main" id="{3CD79C94-E572-47A7-8B10-929519D7FE23}"/>
              </a:ext>
            </a:extLst>
          </p:cNvPr>
          <p:cNvSpPr/>
          <p:nvPr/>
        </p:nvSpPr>
        <p:spPr>
          <a:xfrm>
            <a:off x="139700" y="127000"/>
            <a:ext cx="11938000" cy="6618803"/>
          </a:xfrm>
          <a:prstGeom prst="rect">
            <a:avLst/>
          </a:prstGeom>
          <a:no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7" name="TextBox 26">
            <a:extLst>
              <a:ext uri="{FF2B5EF4-FFF2-40B4-BE49-F238E27FC236}">
                <a16:creationId xmlns:a16="http://schemas.microsoft.com/office/drawing/2014/main" id="{81FF9F5F-6367-409D-92F2-51FA289883B7}"/>
              </a:ext>
            </a:extLst>
          </p:cNvPr>
          <p:cNvSpPr txBox="1"/>
          <p:nvPr/>
        </p:nvSpPr>
        <p:spPr>
          <a:xfrm>
            <a:off x="630951" y="825206"/>
            <a:ext cx="4919503" cy="563231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This Template is Free to Use under</a:t>
            </a:r>
            <a:b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Creative Commons Attribution License </a:t>
            </a:r>
            <a:b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b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b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You can Mention Us “</a:t>
            </a: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By : MyFreeSlides.com</a:t>
            </a: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in a Slide Footer or Keep this Credit Slide in your work!</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rPr>
              <a:t>Photo/Graphics/Icons/Designs Credits: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unsplash.com, pixabay.com, pexels.com</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&amp;</a:t>
            </a:r>
            <a:endParaRPr kumimoji="0" lang="en-GB" sz="1800" b="1"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Microsoft Inc., TrueMitra Designs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GB" dirty="0">
              <a:solidFill>
                <a:prstClr val="white"/>
              </a:solidFill>
              <a:latin typeface="Calibri" panose="020F0502020204030204"/>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GB" dirty="0">
                <a:solidFill>
                  <a:prstClr val="white"/>
                </a:solidFill>
                <a:latin typeface="Calibri" panose="020F0502020204030204"/>
              </a:rPr>
              <a:t>Photo &amp; Backgrounds Credits :</a:t>
            </a:r>
          </a:p>
          <a:p>
            <a:pPr lvl="0" algn="ctr">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rPr>
              <a:t>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577B035-0EAA-4333-84CA-EEB029651FD1}"/>
              </a:ext>
            </a:extLst>
          </p:cNvPr>
          <p:cNvSpPr/>
          <p:nvPr/>
        </p:nvSpPr>
        <p:spPr>
          <a:xfrm>
            <a:off x="937500" y="6597000"/>
            <a:ext cx="1296000" cy="261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20" name="Graphic 19">
            <a:extLst>
              <a:ext uri="{FF2B5EF4-FFF2-40B4-BE49-F238E27FC236}">
                <a16:creationId xmlns:a16="http://schemas.microsoft.com/office/drawing/2014/main" id="{C68F90A4-8D9C-4DEC-8233-394CCF53FCC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867138" y="5487744"/>
            <a:ext cx="1491528" cy="866049"/>
          </a:xfrm>
          <a:prstGeom prst="rect">
            <a:avLst/>
          </a:prstGeom>
        </p:spPr>
      </p:pic>
      <p:sp>
        <p:nvSpPr>
          <p:cNvPr id="25" name="TextBox 24">
            <a:extLst>
              <a:ext uri="{FF2B5EF4-FFF2-40B4-BE49-F238E27FC236}">
                <a16:creationId xmlns:a16="http://schemas.microsoft.com/office/drawing/2014/main" id="{5B88AA57-E4A8-4ABC-B38A-65E19F853C56}"/>
              </a:ext>
            </a:extLst>
          </p:cNvPr>
          <p:cNvSpPr txBox="1"/>
          <p:nvPr/>
        </p:nvSpPr>
        <p:spPr>
          <a:xfrm>
            <a:off x="385373" y="4841690"/>
            <a:ext cx="5596196" cy="1615827"/>
          </a:xfrm>
          <a:prstGeom prst="rect">
            <a:avLst/>
          </a:prstGeom>
          <a:solidFill>
            <a:schemeClr val="bg1">
              <a:alpha val="49000"/>
            </a:schemeClr>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mn-cs"/>
              </a:rPr>
              <a:t>Business Man Images:</a:t>
            </a: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mn-cs"/>
                <a:hlinkClick r:id="rId7"/>
              </a:rPr>
              <a:t>https://www.pexels.com/photo/men-s-wearing-black-suit-jacket-and-pants-937481/</a:t>
            </a:r>
            <a:endPar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mn-cs"/>
                <a:hlinkClick r:id="rId8"/>
              </a:rPr>
              <a:t>https://www.pexels.com/photo/man-holding-white-teacup-in-front-of-gray-laptop-842567/</a:t>
            </a:r>
            <a:endPar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mn-cs"/>
                <a:hlinkClick r:id="rId9"/>
              </a:rPr>
              <a:t>https://www.pexels.com/photo/man-wearing-white-dress-shirt-and-black-necktie-716411/</a:t>
            </a:r>
            <a:endPar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mn-cs"/>
                <a:hlinkClick r:id="rId10"/>
              </a:rPr>
              <a:t>https://www.pexels.com/photo/selective-focus-photograph-of-man-wearing-gray-suit-jacket-1138903/</a:t>
            </a:r>
            <a:endPar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mn-cs"/>
              </a:rPr>
              <a:t>Chemistry lab woman periodic table behind image:</a:t>
            </a:r>
          </a:p>
          <a:p>
            <a:pPr>
              <a:defRPr/>
            </a:pPr>
            <a:r>
              <a:rPr lang="en-US" sz="900" dirty="0">
                <a:solidFill>
                  <a:srgbClr val="73A12F"/>
                </a:solidFill>
                <a:latin typeface="Trebuchet MS" panose="020B0603020202020204"/>
                <a:hlinkClick r:id="rId11">
                  <a:extLst>
                    <a:ext uri="{A12FA001-AC4F-418D-AE19-62706E023703}">
                      <ahyp:hlinkClr xmlns:ahyp="http://schemas.microsoft.com/office/drawing/2018/hyperlinkcolor" val="tx"/>
                    </a:ext>
                  </a:extLst>
                </a:hlinkClick>
              </a:rPr>
              <a:t>https://pixabay.com/photos/chemist-laboratory-periodic-system-3014142/</a:t>
            </a:r>
            <a:endPar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Trebuchet MS" panose="020B0603020202020204"/>
                <a:ea typeface="+mn-ea"/>
                <a:cs typeface="+mn-cs"/>
              </a:rPr>
              <a:t>Chemistry lab image:</a:t>
            </a:r>
          </a:p>
          <a:p>
            <a:pPr lvl="0">
              <a:defRPr/>
            </a:pPr>
            <a:r>
              <a:rPr lang="en-US" sz="900" dirty="0">
                <a:hlinkClick r:id="rId12"/>
              </a:rPr>
              <a:t>https://unsplash.com/photos/JeInkKlI2Po</a:t>
            </a:r>
            <a:endParaRPr lang="en-US" sz="900" dirty="0"/>
          </a:p>
          <a:p>
            <a:pPr lvl="0">
              <a:defRPr/>
            </a:pPr>
            <a:r>
              <a:rPr lang="en-US" sz="900" dirty="0">
                <a:solidFill>
                  <a:schemeClr val="bg1"/>
                </a:solidFill>
              </a:rPr>
              <a:t>Gene image:</a:t>
            </a:r>
          </a:p>
          <a:p>
            <a:pPr lvl="0">
              <a:defRPr/>
            </a:pPr>
            <a:r>
              <a:rPr lang="en-US" sz="900" dirty="0">
                <a:hlinkClick r:id="rId13"/>
              </a:rPr>
              <a:t>https://pixabay.com/illustrations/dna-biology-medicine-gene-163466/</a:t>
            </a:r>
            <a:endParaRPr lang="en-US" sz="900" dirty="0"/>
          </a:p>
        </p:txBody>
      </p:sp>
    </p:spTree>
    <p:extLst>
      <p:ext uri="{BB962C8B-B14F-4D97-AF65-F5344CB8AC3E}">
        <p14:creationId xmlns:p14="http://schemas.microsoft.com/office/powerpoint/2010/main" val="701227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8" fill="hold" nodeType="withEffect">
                                  <p:stCondLst>
                                    <p:cond delay="1000"/>
                                  </p:stCondLst>
                                  <p:childTnLst>
                                    <p:set>
                                      <p:cBhvr>
                                        <p:cTn id="9" dur="1" fill="hold">
                                          <p:stCondLst>
                                            <p:cond delay="0"/>
                                          </p:stCondLst>
                                        </p:cTn>
                                        <p:tgtEl>
                                          <p:spTgt spid="20"/>
                                        </p:tgtEl>
                                        <p:attrNameLst>
                                          <p:attrName>style.visibility</p:attrName>
                                        </p:attrNameLst>
                                      </p:cBhvr>
                                      <p:to>
                                        <p:strVal val="visible"/>
                                      </p:to>
                                    </p:set>
                                    <p:animEffect transition="in" filter="wipe(left)">
                                      <p:cBhvr>
                                        <p:cTn id="1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DFAC628-4124-434D-85C0-348F2D52CBF3}"/>
              </a:ext>
            </a:extLst>
          </p:cNvPr>
          <p:cNvSpPr txBox="1"/>
          <p:nvPr/>
        </p:nvSpPr>
        <p:spPr>
          <a:xfrm>
            <a:off x="994947" y="363515"/>
            <a:ext cx="4123928" cy="1323439"/>
          </a:xfrm>
          <a:prstGeom prst="rect">
            <a:avLst/>
          </a:prstGeom>
          <a:noFill/>
        </p:spPr>
        <p:txBody>
          <a:bodyPr wrap="square" rtlCol="0">
            <a:spAutoFit/>
          </a:bodyPr>
          <a:lstStyle/>
          <a:p>
            <a:r>
              <a:rPr lang="en-US" sz="4000" dirty="0">
                <a:solidFill>
                  <a:schemeClr val="accent1">
                    <a:lumMod val="75000"/>
                  </a:schemeClr>
                </a:solidFill>
                <a:latin typeface="Aharoni" panose="02010803020104030203" pitchFamily="2" charset="-79"/>
                <a:cs typeface="Aharoni" panose="02010803020104030203" pitchFamily="2" charset="-79"/>
              </a:rPr>
              <a:t>DESCRIBE </a:t>
            </a:r>
            <a:r>
              <a:rPr lang="en-US" sz="4000" dirty="0">
                <a:latin typeface="Aharoni" panose="02010803020104030203" pitchFamily="2" charset="-79"/>
                <a:cs typeface="Aharoni" panose="02010803020104030203" pitchFamily="2" charset="-79"/>
              </a:rPr>
              <a:t>about the life cycle</a:t>
            </a:r>
          </a:p>
        </p:txBody>
      </p:sp>
      <p:cxnSp>
        <p:nvCxnSpPr>
          <p:cNvPr id="3" name="Straight Connector 2">
            <a:extLst>
              <a:ext uri="{FF2B5EF4-FFF2-40B4-BE49-F238E27FC236}">
                <a16:creationId xmlns:a16="http://schemas.microsoft.com/office/drawing/2014/main" id="{A1D3041A-2F41-4BCC-B38B-B54CD1DC3385}"/>
              </a:ext>
            </a:extLst>
          </p:cNvPr>
          <p:cNvCxnSpPr/>
          <p:nvPr/>
        </p:nvCxnSpPr>
        <p:spPr>
          <a:xfrm>
            <a:off x="1494472" y="1686954"/>
            <a:ext cx="721454" cy="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CD7C52D2-BF8D-461A-9FF6-BEDB86B1E1E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43194" y="291362"/>
            <a:ext cx="5451648" cy="6275276"/>
          </a:xfrm>
          <a:prstGeom prst="rect">
            <a:avLst/>
          </a:prstGeom>
        </p:spPr>
      </p:pic>
      <p:sp>
        <p:nvSpPr>
          <p:cNvPr id="7" name="TextBox 6">
            <a:extLst>
              <a:ext uri="{FF2B5EF4-FFF2-40B4-BE49-F238E27FC236}">
                <a16:creationId xmlns:a16="http://schemas.microsoft.com/office/drawing/2014/main" id="{D4E83946-6280-4AF3-8E08-1B47BFBC3B2D}"/>
              </a:ext>
            </a:extLst>
          </p:cNvPr>
          <p:cNvSpPr txBox="1"/>
          <p:nvPr/>
        </p:nvSpPr>
        <p:spPr>
          <a:xfrm>
            <a:off x="597158" y="2173565"/>
            <a:ext cx="4919503" cy="4062651"/>
          </a:xfrm>
          <a:prstGeom prst="rect">
            <a:avLst/>
          </a:prstGeom>
          <a:noFill/>
        </p:spPr>
        <p:txBody>
          <a:bodyPr wrap="square" rtlCol="0">
            <a:spAutoFit/>
          </a:bodyPr>
          <a:lstStyle/>
          <a:p>
            <a:pPr algn="ctr"/>
            <a:r>
              <a:rPr lang="en-US" sz="2400" b="1" dirty="0"/>
              <a:t>Your Heading/Subheading Here:</a:t>
            </a:r>
          </a:p>
          <a:p>
            <a:pPr algn="ctr"/>
            <a:endParaRPr lang="en-US" dirty="0"/>
          </a:p>
          <a:p>
            <a:pPr marL="285750" indent="-285750" algn="ctr">
              <a:buFont typeface="Arial" panose="020B0604020202020204" pitchFamily="34" charset="0"/>
              <a:buChar char="•"/>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sit </a:t>
            </a:r>
            <a:r>
              <a:rPr lang="en-US" dirty="0" err="1"/>
              <a:t>amet</a:t>
            </a:r>
            <a:r>
              <a:rPr lang="en-US" dirty="0"/>
              <a:t> </a:t>
            </a:r>
            <a:r>
              <a:rPr lang="en-US" dirty="0" err="1"/>
              <a:t>arcu</a:t>
            </a:r>
            <a:r>
              <a:rPr lang="en-US" dirty="0"/>
              <a:t> </a:t>
            </a:r>
            <a:r>
              <a:rPr lang="en-US" dirty="0" err="1"/>
              <a:t>elit</a:t>
            </a:r>
            <a:r>
              <a:rPr lang="en-US" dirty="0"/>
              <a:t>. </a:t>
            </a:r>
            <a:r>
              <a:rPr lang="en-US" dirty="0" err="1"/>
              <a:t>Curabitur</a:t>
            </a:r>
            <a:r>
              <a:rPr lang="en-US" dirty="0"/>
              <a:t> </a:t>
            </a:r>
            <a:r>
              <a:rPr lang="en-US" dirty="0" err="1"/>
              <a:t>sagittis</a:t>
            </a:r>
            <a:r>
              <a:rPr lang="en-US" dirty="0"/>
              <a:t> </a:t>
            </a:r>
            <a:r>
              <a:rPr lang="en-US" dirty="0" err="1"/>
              <a:t>lacus</a:t>
            </a:r>
            <a:r>
              <a:rPr lang="en-US" dirty="0"/>
              <a:t> </a:t>
            </a:r>
            <a:r>
              <a:rPr lang="en-US" dirty="0" err="1"/>
              <a:t>sapien</a:t>
            </a:r>
            <a:r>
              <a:rPr lang="en-US" dirty="0"/>
              <a:t>, sed maximus ex </a:t>
            </a:r>
            <a:r>
              <a:rPr lang="en-US" dirty="0" err="1"/>
              <a:t>rhoncus</a:t>
            </a:r>
            <a:r>
              <a:rPr lang="en-US" dirty="0"/>
              <a:t> ac. </a:t>
            </a:r>
            <a:r>
              <a:rPr lang="en-US" dirty="0" err="1"/>
              <a:t>Aenean</a:t>
            </a:r>
            <a:r>
              <a:rPr lang="en-US" dirty="0"/>
              <a:t> fermentum </a:t>
            </a:r>
            <a:r>
              <a:rPr lang="en-US" dirty="0" err="1"/>
              <a:t>consequat</a:t>
            </a:r>
            <a:r>
              <a:rPr lang="en-US" dirty="0"/>
              <a:t> </a:t>
            </a:r>
            <a:r>
              <a:rPr lang="en-US" dirty="0" err="1"/>
              <a:t>mauris</a:t>
            </a:r>
            <a:r>
              <a:rPr lang="en-US" dirty="0"/>
              <a:t>, sed </a:t>
            </a:r>
            <a:r>
              <a:rPr lang="en-US" dirty="0" err="1"/>
              <a:t>placerat</a:t>
            </a:r>
            <a:r>
              <a:rPr lang="en-US" dirty="0"/>
              <a:t> </a:t>
            </a:r>
            <a:r>
              <a:rPr lang="en-US" dirty="0" err="1"/>
              <a:t>nisl</a:t>
            </a:r>
            <a:r>
              <a:rPr lang="en-US" dirty="0"/>
              <a:t> </a:t>
            </a:r>
            <a:r>
              <a:rPr lang="en-US" dirty="0" err="1"/>
              <a:t>consectetur</a:t>
            </a:r>
            <a:r>
              <a:rPr lang="en-US" dirty="0"/>
              <a:t> id. </a:t>
            </a:r>
          </a:p>
          <a:p>
            <a:pPr marL="285750" indent="-285750" algn="ctr">
              <a:buFont typeface="Arial" panose="020B0604020202020204" pitchFamily="34" charset="0"/>
              <a:buChar char="•"/>
            </a:pPr>
            <a:r>
              <a:rPr lang="en-US" dirty="0" err="1"/>
              <a:t>Aliquam</a:t>
            </a:r>
            <a:r>
              <a:rPr lang="en-US" dirty="0"/>
              <a:t> </a:t>
            </a:r>
            <a:r>
              <a:rPr lang="en-US" dirty="0" err="1"/>
              <a:t>iaculis</a:t>
            </a:r>
            <a:r>
              <a:rPr lang="en-US" dirty="0"/>
              <a:t> semper </a:t>
            </a:r>
            <a:r>
              <a:rPr lang="en-US" dirty="0" err="1"/>
              <a:t>nisl</a:t>
            </a:r>
            <a:r>
              <a:rPr lang="en-US" dirty="0"/>
              <a:t> </a:t>
            </a:r>
            <a:r>
              <a:rPr lang="en-US" dirty="0" err="1"/>
              <a:t>quis</a:t>
            </a:r>
            <a:r>
              <a:rPr lang="en-US" dirty="0"/>
              <a:t> </a:t>
            </a:r>
            <a:r>
              <a:rPr lang="en-US" dirty="0" err="1"/>
              <a:t>sagittis</a:t>
            </a:r>
            <a:r>
              <a:rPr lang="en-US" dirty="0"/>
              <a:t>. </a:t>
            </a:r>
            <a:r>
              <a:rPr lang="en-US" dirty="0" err="1"/>
              <a:t>Quisque</a:t>
            </a:r>
            <a:r>
              <a:rPr lang="en-US" dirty="0"/>
              <a:t> </a:t>
            </a:r>
            <a:r>
              <a:rPr lang="en-US" dirty="0" err="1"/>
              <a:t>eget</a:t>
            </a:r>
            <a:r>
              <a:rPr lang="en-US" dirty="0"/>
              <a:t> </a:t>
            </a:r>
            <a:r>
              <a:rPr lang="en-US" dirty="0" err="1"/>
              <a:t>molestie</a:t>
            </a:r>
            <a:r>
              <a:rPr lang="en-US" dirty="0"/>
              <a:t> ante. Sed vel </a:t>
            </a:r>
            <a:r>
              <a:rPr lang="en-US" dirty="0" err="1"/>
              <a:t>nisl</a:t>
            </a:r>
            <a:r>
              <a:rPr lang="en-US" dirty="0"/>
              <a:t> </a:t>
            </a:r>
            <a:r>
              <a:rPr lang="en-US" dirty="0" err="1"/>
              <a:t>accumsan</a:t>
            </a:r>
            <a:r>
              <a:rPr lang="en-US" dirty="0"/>
              <a:t>, </a:t>
            </a:r>
            <a:r>
              <a:rPr lang="en-US" dirty="0" err="1"/>
              <a:t>aliquet</a:t>
            </a:r>
            <a:r>
              <a:rPr lang="en-US" dirty="0"/>
              <a:t> </a:t>
            </a:r>
            <a:r>
              <a:rPr lang="en-US" dirty="0" err="1"/>
              <a:t>elit</a:t>
            </a:r>
            <a:r>
              <a:rPr lang="en-US" dirty="0"/>
              <a:t> </a:t>
            </a:r>
            <a:r>
              <a:rPr lang="en-US" dirty="0" err="1"/>
              <a:t>posuere</a:t>
            </a:r>
            <a:r>
              <a:rPr lang="en-US" dirty="0"/>
              <a:t>, </a:t>
            </a:r>
            <a:r>
              <a:rPr lang="en-US" dirty="0" err="1"/>
              <a:t>ullamcorper</a:t>
            </a:r>
            <a:r>
              <a:rPr lang="en-US" dirty="0"/>
              <a:t> ante. </a:t>
            </a:r>
            <a:r>
              <a:rPr lang="en-US" dirty="0" err="1"/>
              <a:t>Aliquam</a:t>
            </a:r>
            <a:r>
              <a:rPr lang="en-US" dirty="0"/>
              <a:t> </a:t>
            </a:r>
            <a:r>
              <a:rPr lang="en-US" dirty="0" err="1"/>
              <a:t>erat</a:t>
            </a:r>
            <a:r>
              <a:rPr lang="en-US" dirty="0"/>
              <a:t> </a:t>
            </a:r>
            <a:r>
              <a:rPr lang="en-US" dirty="0" err="1"/>
              <a:t>velit</a:t>
            </a:r>
            <a:r>
              <a:rPr lang="en-US" dirty="0"/>
              <a:t>, </a:t>
            </a:r>
            <a:r>
              <a:rPr lang="en-US" dirty="0" err="1"/>
              <a:t>commodo</a:t>
            </a:r>
            <a:r>
              <a:rPr lang="en-US" dirty="0"/>
              <a:t> a porta </a:t>
            </a:r>
            <a:r>
              <a:rPr lang="en-US" dirty="0" err="1"/>
              <a:t>auctor</a:t>
            </a:r>
            <a:r>
              <a:rPr lang="en-US" dirty="0"/>
              <a:t>, </a:t>
            </a:r>
            <a:r>
              <a:rPr lang="en-US" dirty="0" err="1"/>
              <a:t>mattis</a:t>
            </a:r>
            <a:r>
              <a:rPr lang="en-US" dirty="0"/>
              <a:t> </a:t>
            </a:r>
            <a:r>
              <a:rPr lang="en-US" dirty="0" err="1"/>
              <a:t>luctus</a:t>
            </a:r>
            <a:r>
              <a:rPr lang="en-US" dirty="0"/>
              <a:t> dolor</a:t>
            </a:r>
          </a:p>
          <a:p>
            <a:pPr marL="285750" indent="-285750" algn="ctr">
              <a:buFont typeface="Arial" panose="020B0604020202020204" pitchFamily="34" charset="0"/>
              <a:buChar char="•"/>
            </a:pPr>
            <a:r>
              <a:rPr lang="en-US" dirty="0" err="1"/>
              <a:t>Aliquam</a:t>
            </a:r>
            <a:r>
              <a:rPr lang="en-US" dirty="0"/>
              <a:t> </a:t>
            </a:r>
            <a:r>
              <a:rPr lang="en-US" dirty="0" err="1"/>
              <a:t>scelerisque</a:t>
            </a:r>
            <a:r>
              <a:rPr lang="en-US" dirty="0"/>
              <a:t> magna </a:t>
            </a:r>
            <a:r>
              <a:rPr lang="en-US" dirty="0" err="1"/>
              <a:t>velit</a:t>
            </a:r>
            <a:r>
              <a:rPr lang="en-US" dirty="0"/>
              <a:t>, porta </a:t>
            </a:r>
            <a:r>
              <a:rPr lang="en-US" dirty="0" err="1"/>
              <a:t>molestie</a:t>
            </a:r>
            <a:r>
              <a:rPr lang="en-US" dirty="0"/>
              <a:t> </a:t>
            </a:r>
            <a:r>
              <a:rPr lang="en-US" dirty="0" err="1"/>
              <a:t>massa</a:t>
            </a:r>
            <a:r>
              <a:rPr lang="en-US" dirty="0"/>
              <a:t> </a:t>
            </a:r>
            <a:r>
              <a:rPr lang="en-US" dirty="0" err="1"/>
              <a:t>sodales</a:t>
            </a:r>
            <a:r>
              <a:rPr lang="en-US" dirty="0"/>
              <a:t> </a:t>
            </a:r>
            <a:r>
              <a:rPr lang="en-US" dirty="0" err="1"/>
              <a:t>eget</a:t>
            </a:r>
            <a:r>
              <a:rPr lang="en-US" dirty="0"/>
              <a:t>.</a:t>
            </a:r>
          </a:p>
        </p:txBody>
      </p:sp>
    </p:spTree>
    <p:extLst>
      <p:ext uri="{BB962C8B-B14F-4D97-AF65-F5344CB8AC3E}">
        <p14:creationId xmlns:p14="http://schemas.microsoft.com/office/powerpoint/2010/main" val="92656705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rgbClr val="00B0F0"/>
        </a:solidFill>
        <a:effectLst/>
      </p:bgPr>
    </p:bg>
    <p:spTree>
      <p:nvGrpSpPr>
        <p:cNvPr id="1" name=""/>
        <p:cNvGrpSpPr/>
        <p:nvPr/>
      </p:nvGrpSpPr>
      <p:grpSpPr>
        <a:xfrm>
          <a:off x="0" y="0"/>
          <a:ext cx="0" cy="0"/>
          <a:chOff x="0" y="0"/>
          <a:chExt cx="0" cy="0"/>
        </a:xfrm>
      </p:grpSpPr>
      <p:pic>
        <p:nvPicPr>
          <p:cNvPr id="26" name="Graphic 25">
            <a:extLst>
              <a:ext uri="{FF2B5EF4-FFF2-40B4-BE49-F238E27FC236}">
                <a16:creationId xmlns:a16="http://schemas.microsoft.com/office/drawing/2014/main" id="{1E557C4E-F062-48B9-84ED-9E8BD73DC54D}"/>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0758387" y="5118591"/>
            <a:ext cx="904018" cy="139080"/>
          </a:xfrm>
          <a:prstGeom prst="rect">
            <a:avLst/>
          </a:prstGeom>
        </p:spPr>
      </p:pic>
      <p:sp>
        <p:nvSpPr>
          <p:cNvPr id="19" name="Rectangle 18">
            <a:extLst>
              <a:ext uri="{FF2B5EF4-FFF2-40B4-BE49-F238E27FC236}">
                <a16:creationId xmlns:a16="http://schemas.microsoft.com/office/drawing/2014/main" id="{3CD79C94-E572-47A7-8B10-929519D7FE23}"/>
              </a:ext>
            </a:extLst>
          </p:cNvPr>
          <p:cNvSpPr/>
          <p:nvPr/>
        </p:nvSpPr>
        <p:spPr>
          <a:xfrm>
            <a:off x="139700" y="127000"/>
            <a:ext cx="11938000" cy="6618803"/>
          </a:xfrm>
          <a:prstGeom prst="rect">
            <a:avLst/>
          </a:prstGeom>
          <a:noFill/>
          <a:ln w="4762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Title 3">
            <a:extLst>
              <a:ext uri="{FF2B5EF4-FFF2-40B4-BE49-F238E27FC236}">
                <a16:creationId xmlns:a16="http://schemas.microsoft.com/office/drawing/2014/main" id="{7EA2EABC-6CC0-435C-BC2C-0CB055053623}"/>
              </a:ext>
            </a:extLst>
          </p:cNvPr>
          <p:cNvSpPr txBox="1">
            <a:spLocks/>
          </p:cNvSpPr>
          <p:nvPr/>
        </p:nvSpPr>
        <p:spPr>
          <a:xfrm>
            <a:off x="2467428" y="1076606"/>
            <a:ext cx="7257143" cy="1638851"/>
          </a:xfrm>
          <a:prstGeom prst="rect">
            <a:avLst/>
          </a:prstGeom>
        </p:spPr>
        <p:txBody>
          <a:bodyP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GB" sz="7200" b="1" i="0" u="none" strike="noStrike" kern="1200" cap="none" spc="0" normalizeH="0" baseline="0" noProof="0" dirty="0">
                <a:ln>
                  <a:noFill/>
                </a:ln>
                <a:solidFill>
                  <a:prstClr val="white"/>
                </a:solidFill>
                <a:effectLst/>
                <a:uLnTx/>
                <a:uFillTx/>
                <a:latin typeface="Calibri Light" panose="020F0302020204030204"/>
                <a:ea typeface="+mj-ea"/>
                <a:cs typeface="+mj-cs"/>
              </a:rPr>
              <a:t>Thank You!</a:t>
            </a:r>
            <a:endParaRPr kumimoji="0" lang="en-GB" sz="7200" b="0" i="0" u="none" strike="noStrike" kern="1200" cap="none" spc="0" normalizeH="0" baseline="0" noProof="0" dirty="0">
              <a:ln>
                <a:noFill/>
              </a:ln>
              <a:solidFill>
                <a:prstClr val="white"/>
              </a:solidFill>
              <a:effectLst/>
              <a:uLnTx/>
              <a:uFillTx/>
              <a:latin typeface="Calibri Light" panose="020F0302020204030204"/>
              <a:ea typeface="+mj-ea"/>
              <a:cs typeface="+mj-cs"/>
            </a:endParaRPr>
          </a:p>
        </p:txBody>
      </p:sp>
      <p:sp>
        <p:nvSpPr>
          <p:cNvPr id="28" name="Content Placeholder 5">
            <a:extLst>
              <a:ext uri="{FF2B5EF4-FFF2-40B4-BE49-F238E27FC236}">
                <a16:creationId xmlns:a16="http://schemas.microsoft.com/office/drawing/2014/main" id="{9CA7E2A3-D46A-4BFE-A930-512C4DB12060}"/>
              </a:ext>
            </a:extLst>
          </p:cNvPr>
          <p:cNvSpPr txBox="1">
            <a:spLocks/>
          </p:cNvSpPr>
          <p:nvPr/>
        </p:nvSpPr>
        <p:spPr>
          <a:xfrm>
            <a:off x="3431358" y="2021348"/>
            <a:ext cx="5998029" cy="1146629"/>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7200" b="0" i="0" u="none" strike="noStrike" kern="1200" cap="none" spc="0" normalizeH="0" baseline="0" noProof="0" dirty="0">
                <a:ln>
                  <a:noFill/>
                </a:ln>
                <a:solidFill>
                  <a:srgbClr val="FFC000"/>
                </a:solidFill>
                <a:effectLst/>
                <a:uLnTx/>
                <a:uFillTx/>
                <a:latin typeface="Calibri" panose="020F0502020204030204"/>
                <a:ea typeface="+mn-ea"/>
                <a:cs typeface="+mn-cs"/>
              </a:rPr>
              <a:t>Any Question?</a:t>
            </a:r>
          </a:p>
        </p:txBody>
      </p:sp>
      <p:sp>
        <p:nvSpPr>
          <p:cNvPr id="29" name="Content Placeholder 5">
            <a:extLst>
              <a:ext uri="{FF2B5EF4-FFF2-40B4-BE49-F238E27FC236}">
                <a16:creationId xmlns:a16="http://schemas.microsoft.com/office/drawing/2014/main" id="{0B45E6C1-E55A-4381-A117-68673F93EE1E}"/>
              </a:ext>
            </a:extLst>
          </p:cNvPr>
          <p:cNvSpPr txBox="1">
            <a:spLocks/>
          </p:cNvSpPr>
          <p:nvPr/>
        </p:nvSpPr>
        <p:spPr>
          <a:xfrm>
            <a:off x="4076791" y="3353104"/>
            <a:ext cx="4707165" cy="501198"/>
          </a:xfrm>
          <a:prstGeom prst="rect">
            <a:avLst/>
          </a:prstGeom>
        </p:spPr>
        <p:txBody>
          <a:bodyPr vert="horz" lIns="91440" tIns="45720" rIns="91440" bIns="45720" rtlCol="0">
            <a:normAutofit fontScale="32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7200" b="0" i="0" u="none" strike="noStrike" kern="1200" cap="none" spc="0" normalizeH="0" baseline="0" noProof="0" dirty="0">
                <a:ln>
                  <a:noFill/>
                </a:ln>
                <a:solidFill>
                  <a:prstClr val="white"/>
                </a:solidFill>
                <a:effectLst/>
                <a:uLnTx/>
                <a:uFillTx/>
                <a:latin typeface="Calibri" panose="020F0502020204030204"/>
                <a:ea typeface="+mn-ea"/>
                <a:cs typeface="+mn-cs"/>
              </a:rPr>
              <a:t>Contact us : </a:t>
            </a:r>
            <a:r>
              <a:rPr kumimoji="0" lang="en-GB" sz="7200" b="1" i="0" u="none" strike="noStrike" kern="1200" cap="none" spc="0" normalizeH="0" baseline="0" noProof="0" dirty="0">
                <a:ln>
                  <a:noFill/>
                </a:ln>
                <a:solidFill>
                  <a:prstClr val="white"/>
                </a:solidFill>
                <a:effectLst/>
                <a:uLnTx/>
                <a:uFillTx/>
                <a:latin typeface="Calibri" panose="020F0502020204030204"/>
                <a:ea typeface="+mn-ea"/>
                <a:cs typeface="+mn-cs"/>
                <a:hlinkClick r:id="rId4">
                  <a:extLst>
                    <a:ext uri="{A12FA001-AC4F-418D-AE19-62706E023703}">
                      <ahyp:hlinkClr xmlns:ahyp="http://schemas.microsoft.com/office/drawing/2018/hyperlinkcolor" val="tx"/>
                    </a:ext>
                  </a:extLst>
                </a:hlinkClick>
              </a:rPr>
              <a:t>MyFreeSlides.com</a:t>
            </a:r>
            <a:endParaRPr kumimoji="0" lang="en-GB" sz="7200" b="1"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Isosceles Triangle 30">
            <a:extLst>
              <a:ext uri="{FF2B5EF4-FFF2-40B4-BE49-F238E27FC236}">
                <a16:creationId xmlns:a16="http://schemas.microsoft.com/office/drawing/2014/main" id="{D3FC606B-1A2E-484C-BA49-D0100CACDC08}"/>
              </a:ext>
            </a:extLst>
          </p:cNvPr>
          <p:cNvSpPr/>
          <p:nvPr/>
        </p:nvSpPr>
        <p:spPr>
          <a:xfrm rot="19655911">
            <a:off x="644932" y="3578701"/>
            <a:ext cx="515725" cy="411274"/>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Isosceles Triangle 31">
            <a:extLst>
              <a:ext uri="{FF2B5EF4-FFF2-40B4-BE49-F238E27FC236}">
                <a16:creationId xmlns:a16="http://schemas.microsoft.com/office/drawing/2014/main" id="{9E5C2684-ADB0-4D8D-B13A-0A97053CF78E}"/>
              </a:ext>
            </a:extLst>
          </p:cNvPr>
          <p:cNvSpPr/>
          <p:nvPr/>
        </p:nvSpPr>
        <p:spPr>
          <a:xfrm rot="19655911">
            <a:off x="902981" y="3401838"/>
            <a:ext cx="222583" cy="179307"/>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3" name="Isosceles Triangle 32">
            <a:extLst>
              <a:ext uri="{FF2B5EF4-FFF2-40B4-BE49-F238E27FC236}">
                <a16:creationId xmlns:a16="http://schemas.microsoft.com/office/drawing/2014/main" id="{EF5E15F8-0BFD-46A2-AC8B-189C66FE48A7}"/>
              </a:ext>
            </a:extLst>
          </p:cNvPr>
          <p:cNvSpPr/>
          <p:nvPr/>
        </p:nvSpPr>
        <p:spPr>
          <a:xfrm rot="16200000">
            <a:off x="10270518" y="2327941"/>
            <a:ext cx="237152" cy="253019"/>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34" name="Graphic 33">
            <a:extLst>
              <a:ext uri="{FF2B5EF4-FFF2-40B4-BE49-F238E27FC236}">
                <a16:creationId xmlns:a16="http://schemas.microsoft.com/office/drawing/2014/main" id="{E129078E-FDE7-4E07-A720-BE5224B4F6B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449431" y="2443728"/>
            <a:ext cx="1247317" cy="724249"/>
          </a:xfrm>
          <a:prstGeom prst="rect">
            <a:avLst/>
          </a:prstGeom>
        </p:spPr>
      </p:pic>
      <p:pic>
        <p:nvPicPr>
          <p:cNvPr id="35" name="Graphic 34">
            <a:extLst>
              <a:ext uri="{FF2B5EF4-FFF2-40B4-BE49-F238E27FC236}">
                <a16:creationId xmlns:a16="http://schemas.microsoft.com/office/drawing/2014/main" id="{623259FC-4410-46BB-8669-2CB7FAD12D7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854277" y="1008885"/>
            <a:ext cx="904018" cy="139080"/>
          </a:xfrm>
          <a:prstGeom prst="rect">
            <a:avLst/>
          </a:prstGeom>
        </p:spPr>
      </p:pic>
      <p:sp>
        <p:nvSpPr>
          <p:cNvPr id="36" name="Isosceles Triangle 35">
            <a:extLst>
              <a:ext uri="{FF2B5EF4-FFF2-40B4-BE49-F238E27FC236}">
                <a16:creationId xmlns:a16="http://schemas.microsoft.com/office/drawing/2014/main" id="{7C5F9CC1-BF69-48CC-9B31-E76577BA6412}"/>
              </a:ext>
            </a:extLst>
          </p:cNvPr>
          <p:cNvSpPr/>
          <p:nvPr/>
        </p:nvSpPr>
        <p:spPr>
          <a:xfrm rot="16470813">
            <a:off x="10256313" y="3309888"/>
            <a:ext cx="1056112" cy="929442"/>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Rectangle 13">
            <a:extLst>
              <a:ext uri="{FF2B5EF4-FFF2-40B4-BE49-F238E27FC236}">
                <a16:creationId xmlns:a16="http://schemas.microsoft.com/office/drawing/2014/main" id="{D577B035-0EAA-4333-84CA-EEB029651FD1}"/>
              </a:ext>
            </a:extLst>
          </p:cNvPr>
          <p:cNvSpPr/>
          <p:nvPr/>
        </p:nvSpPr>
        <p:spPr>
          <a:xfrm>
            <a:off x="10272000" y="6597000"/>
            <a:ext cx="1296000" cy="26100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 name="Content Placeholder 5">
            <a:extLst>
              <a:ext uri="{FF2B5EF4-FFF2-40B4-BE49-F238E27FC236}">
                <a16:creationId xmlns:a16="http://schemas.microsoft.com/office/drawing/2014/main" id="{3CF7D034-EA93-442E-A240-2C9A72259EF1}"/>
              </a:ext>
            </a:extLst>
          </p:cNvPr>
          <p:cNvSpPr txBox="1">
            <a:spLocks/>
          </p:cNvSpPr>
          <p:nvPr/>
        </p:nvSpPr>
        <p:spPr>
          <a:xfrm>
            <a:off x="8165046" y="5225845"/>
            <a:ext cx="3277607" cy="654642"/>
          </a:xfrm>
          <a:prstGeom prst="rect">
            <a:avLst/>
          </a:prstGeom>
        </p:spPr>
        <p:txBody>
          <a:bodyP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4400" b="1" i="0" u="none" strike="noStrike" kern="1200" cap="none" spc="0" normalizeH="0" baseline="0" noProof="0" dirty="0">
                <a:ln>
                  <a:noFill/>
                </a:ln>
                <a:solidFill>
                  <a:srgbClr val="FFC000"/>
                </a:solidFill>
                <a:effectLst/>
                <a:uLnTx/>
                <a:uFillTx/>
                <a:latin typeface="Calibri" panose="020F0502020204030204"/>
                <a:ea typeface="+mn-ea"/>
                <a:cs typeface="+mn-cs"/>
              </a:rPr>
              <a:t>MORE SLIDES</a:t>
            </a:r>
          </a:p>
        </p:txBody>
      </p:sp>
      <p:sp>
        <p:nvSpPr>
          <p:cNvPr id="18" name="Isosceles Triangle 17">
            <a:extLst>
              <a:ext uri="{FF2B5EF4-FFF2-40B4-BE49-F238E27FC236}">
                <a16:creationId xmlns:a16="http://schemas.microsoft.com/office/drawing/2014/main" id="{A5AF158D-D585-4D4C-B5B6-6C46DF82D9DF}"/>
              </a:ext>
            </a:extLst>
          </p:cNvPr>
          <p:cNvSpPr/>
          <p:nvPr/>
        </p:nvSpPr>
        <p:spPr>
          <a:xfrm rot="16200000">
            <a:off x="7771892" y="5385885"/>
            <a:ext cx="346803" cy="33456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Content Placeholder 5">
            <a:extLst>
              <a:ext uri="{FF2B5EF4-FFF2-40B4-BE49-F238E27FC236}">
                <a16:creationId xmlns:a16="http://schemas.microsoft.com/office/drawing/2014/main" id="{913D2CEB-8349-40C5-9AA5-0D0E0388757E}"/>
              </a:ext>
            </a:extLst>
          </p:cNvPr>
          <p:cNvSpPr txBox="1">
            <a:spLocks/>
          </p:cNvSpPr>
          <p:nvPr/>
        </p:nvSpPr>
        <p:spPr>
          <a:xfrm>
            <a:off x="1771595" y="3986264"/>
            <a:ext cx="8980759" cy="654641"/>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bg2"/>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bg2"/>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bg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bg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3200" b="0"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rPr>
              <a:t>Please Give your feedback to our Hard work </a:t>
            </a:r>
            <a:r>
              <a:rPr kumimoji="0" lang="en-GB" sz="32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hlinkClick r:id="rId7">
                  <a:extLst>
                    <a:ext uri="{A12FA001-AC4F-418D-AE19-62706E023703}">
                      <ahyp:hlinkClr xmlns:ahyp="http://schemas.microsoft.com/office/drawing/2018/hyperlinkcolor" val="tx"/>
                    </a:ext>
                  </a:extLst>
                </a:hlinkClick>
              </a:rPr>
              <a:t>Here</a:t>
            </a:r>
            <a:endParaRPr kumimoji="0" lang="en-GB" sz="3200" b="1" i="0" u="none" strike="noStrike" kern="1200" cap="none" spc="0" normalizeH="0" baseline="0" noProof="0" dirty="0">
              <a:ln>
                <a:noFill/>
              </a:ln>
              <a:solidFill>
                <a:prstClr val="black"/>
              </a:solidFill>
              <a:effectLst/>
              <a:highlight>
                <a:srgbClr val="FFFF00"/>
              </a:highlight>
              <a:uLnTx/>
              <a:uFillTx/>
              <a:latin typeface="Calibri" panose="020F0502020204030204"/>
              <a:ea typeface="+mn-ea"/>
              <a:cs typeface="+mn-cs"/>
            </a:endParaRPr>
          </a:p>
        </p:txBody>
      </p:sp>
      <p:pic>
        <p:nvPicPr>
          <p:cNvPr id="22" name="Picture 2">
            <a:hlinkClick r:id="rId8"/>
            <a:extLst>
              <a:ext uri="{FF2B5EF4-FFF2-40B4-BE49-F238E27FC236}">
                <a16:creationId xmlns:a16="http://schemas.microsoft.com/office/drawing/2014/main" id="{A7A32700-0968-4994-A1AE-E1654F7F811C}"/>
              </a:ext>
            </a:extLst>
          </p:cNvPr>
          <p:cNvPicPr>
            <a:picLocks noChangeAspect="1" noChangeArrowheads="1"/>
          </p:cNvPicPr>
          <p:nvPr/>
        </p:nvPicPr>
        <p:blipFill>
          <a:blip r:embed="rId9">
            <a:extLst>
              <a:ext uri="{28A0092B-C50C-407E-A947-70E740481C1C}">
                <a14:useLocalDpi xmlns:a14="http://schemas.microsoft.com/office/drawing/2010/main" val="0"/>
              </a:ext>
            </a:extLst>
          </a:blip>
          <a:stretch>
            <a:fillRect/>
          </a:stretch>
        </p:blipFill>
        <p:spPr bwMode="auto">
          <a:xfrm>
            <a:off x="4472414" y="4738972"/>
            <a:ext cx="3047288" cy="1714099"/>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4">
            <a:hlinkClick r:id="rId8"/>
            <a:extLst>
              <a:ext uri="{FF2B5EF4-FFF2-40B4-BE49-F238E27FC236}">
                <a16:creationId xmlns:a16="http://schemas.microsoft.com/office/drawing/2014/main" id="{9B3D0983-A1AC-465D-A06F-D17581533A85}"/>
              </a:ext>
            </a:extLst>
          </p:cNvPr>
          <p:cNvPicPr>
            <a:picLocks noChangeAspect="1" noChangeArrowheads="1"/>
          </p:cNvPicPr>
          <p:nvPr/>
        </p:nvPicPr>
        <p:blipFill>
          <a:blip r:embed="rId10">
            <a:extLst>
              <a:ext uri="{28A0092B-C50C-407E-A947-70E740481C1C}">
                <a14:useLocalDpi xmlns:a14="http://schemas.microsoft.com/office/drawing/2010/main" val="0"/>
              </a:ext>
            </a:extLst>
          </a:blip>
          <a:stretch>
            <a:fillRect/>
          </a:stretch>
        </p:blipFill>
        <p:spPr bwMode="auto">
          <a:xfrm>
            <a:off x="1035074" y="4738972"/>
            <a:ext cx="3047288" cy="17140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22791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25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8" fill="hold" nodeType="withEffect">
                                  <p:stCondLst>
                                    <p:cond delay="250"/>
                                  </p:stCondLst>
                                  <p:childTnLst>
                                    <p:set>
                                      <p:cBhvr>
                                        <p:cTn id="9" dur="1" fill="hold">
                                          <p:stCondLst>
                                            <p:cond delay="0"/>
                                          </p:stCondLst>
                                        </p:cTn>
                                        <p:tgtEl>
                                          <p:spTgt spid="35"/>
                                        </p:tgtEl>
                                        <p:attrNameLst>
                                          <p:attrName>style.visibility</p:attrName>
                                        </p:attrNameLst>
                                      </p:cBhvr>
                                      <p:to>
                                        <p:strVal val="visible"/>
                                      </p:to>
                                    </p:set>
                                    <p:animEffect transition="in" filter="wipe(left)">
                                      <p:cBhvr>
                                        <p:cTn id="10" dur="500"/>
                                        <p:tgtEl>
                                          <p:spTgt spid="35"/>
                                        </p:tgtEl>
                                      </p:cBhvr>
                                    </p:animEffect>
                                  </p:childTnLst>
                                </p:cTn>
                              </p:par>
                              <p:par>
                                <p:cTn id="11" presetID="22" presetClass="entr" presetSubtype="8" fill="hold" nodeType="withEffect">
                                  <p:stCondLst>
                                    <p:cond delay="1000"/>
                                  </p:stCondLst>
                                  <p:childTnLst>
                                    <p:set>
                                      <p:cBhvr>
                                        <p:cTn id="12" dur="1" fill="hold">
                                          <p:stCondLst>
                                            <p:cond delay="0"/>
                                          </p:stCondLst>
                                        </p:cTn>
                                        <p:tgtEl>
                                          <p:spTgt spid="34"/>
                                        </p:tgtEl>
                                        <p:attrNameLst>
                                          <p:attrName>style.visibility</p:attrName>
                                        </p:attrNameLst>
                                      </p:cBhvr>
                                      <p:to>
                                        <p:strVal val="visible"/>
                                      </p:to>
                                    </p:set>
                                    <p:animEffect transition="in" filter="wipe(left)">
                                      <p:cBhvr>
                                        <p:cTn id="13" dur="500"/>
                                        <p:tgtEl>
                                          <p:spTgt spid="34"/>
                                        </p:tgtEl>
                                      </p:cBhvr>
                                    </p:animEffect>
                                  </p:childTnLst>
                                </p:cTn>
                              </p:par>
                              <p:par>
                                <p:cTn id="14" presetID="2" presetClass="entr" presetSubtype="2" fill="hold" grpId="0" nodeType="withEffect">
                                  <p:stCondLst>
                                    <p:cond delay="250"/>
                                  </p:stCondLst>
                                  <p:childTnLst>
                                    <p:set>
                                      <p:cBhvr>
                                        <p:cTn id="15" dur="1" fill="hold">
                                          <p:stCondLst>
                                            <p:cond delay="0"/>
                                          </p:stCondLst>
                                        </p:cTn>
                                        <p:tgtEl>
                                          <p:spTgt spid="17"/>
                                        </p:tgtEl>
                                        <p:attrNameLst>
                                          <p:attrName>style.visibility</p:attrName>
                                        </p:attrNameLst>
                                      </p:cBhvr>
                                      <p:to>
                                        <p:strVal val="visible"/>
                                      </p:to>
                                    </p:set>
                                    <p:anim calcmode="lin" valueType="num">
                                      <p:cBhvr additive="base">
                                        <p:cTn id="16" dur="500" fill="hold"/>
                                        <p:tgtEl>
                                          <p:spTgt spid="17"/>
                                        </p:tgtEl>
                                        <p:attrNameLst>
                                          <p:attrName>ppt_x</p:attrName>
                                        </p:attrNameLst>
                                      </p:cBhvr>
                                      <p:tavLst>
                                        <p:tav tm="0">
                                          <p:val>
                                            <p:strVal val="1+#ppt_w/2"/>
                                          </p:val>
                                        </p:tav>
                                        <p:tav tm="100000">
                                          <p:val>
                                            <p:strVal val="#ppt_x"/>
                                          </p:val>
                                        </p:tav>
                                      </p:tavLst>
                                    </p:anim>
                                    <p:anim calcmode="lin" valueType="num">
                                      <p:cBhvr additive="base">
                                        <p:cTn id="17" dur="500" fill="hold"/>
                                        <p:tgtEl>
                                          <p:spTgt spid="17"/>
                                        </p:tgtEl>
                                        <p:attrNameLst>
                                          <p:attrName>ppt_y</p:attrName>
                                        </p:attrNameLst>
                                      </p:cBhvr>
                                      <p:tavLst>
                                        <p:tav tm="0">
                                          <p:val>
                                            <p:strVal val="#ppt_y"/>
                                          </p:val>
                                        </p:tav>
                                        <p:tav tm="100000">
                                          <p:val>
                                            <p:strVal val="#ppt_y"/>
                                          </p:val>
                                        </p:tav>
                                      </p:tavLst>
                                    </p:anim>
                                  </p:childTnLst>
                                </p:cTn>
                              </p:par>
                              <p:par>
                                <p:cTn id="18" presetID="53" presetClass="entr" presetSubtype="16" fill="hold" nodeType="withEffect">
                                  <p:stCondLst>
                                    <p:cond delay="1000"/>
                                  </p:stCondLst>
                                  <p:childTnLst>
                                    <p:set>
                                      <p:cBhvr>
                                        <p:cTn id="19" dur="1" fill="hold">
                                          <p:stCondLst>
                                            <p:cond delay="0"/>
                                          </p:stCondLst>
                                        </p:cTn>
                                        <p:tgtEl>
                                          <p:spTgt spid="23"/>
                                        </p:tgtEl>
                                        <p:attrNameLst>
                                          <p:attrName>style.visibility</p:attrName>
                                        </p:attrNameLst>
                                      </p:cBhvr>
                                      <p:to>
                                        <p:strVal val="visible"/>
                                      </p:to>
                                    </p:set>
                                    <p:anim calcmode="lin" valueType="num">
                                      <p:cBhvr>
                                        <p:cTn id="20" dur="750" fill="hold"/>
                                        <p:tgtEl>
                                          <p:spTgt spid="23"/>
                                        </p:tgtEl>
                                        <p:attrNameLst>
                                          <p:attrName>ppt_w</p:attrName>
                                        </p:attrNameLst>
                                      </p:cBhvr>
                                      <p:tavLst>
                                        <p:tav tm="0">
                                          <p:val>
                                            <p:fltVal val="0"/>
                                          </p:val>
                                        </p:tav>
                                        <p:tav tm="100000">
                                          <p:val>
                                            <p:strVal val="#ppt_w"/>
                                          </p:val>
                                        </p:tav>
                                      </p:tavLst>
                                    </p:anim>
                                    <p:anim calcmode="lin" valueType="num">
                                      <p:cBhvr>
                                        <p:cTn id="21" dur="750" fill="hold"/>
                                        <p:tgtEl>
                                          <p:spTgt spid="23"/>
                                        </p:tgtEl>
                                        <p:attrNameLst>
                                          <p:attrName>ppt_h</p:attrName>
                                        </p:attrNameLst>
                                      </p:cBhvr>
                                      <p:tavLst>
                                        <p:tav tm="0">
                                          <p:val>
                                            <p:fltVal val="0"/>
                                          </p:val>
                                        </p:tav>
                                        <p:tav tm="100000">
                                          <p:val>
                                            <p:strVal val="#ppt_h"/>
                                          </p:val>
                                        </p:tav>
                                      </p:tavLst>
                                    </p:anim>
                                    <p:animEffect transition="in" filter="fade">
                                      <p:cBhvr>
                                        <p:cTn id="22" dur="750"/>
                                        <p:tgtEl>
                                          <p:spTgt spid="23"/>
                                        </p:tgtEl>
                                      </p:cBhvr>
                                    </p:animEffect>
                                  </p:childTnLst>
                                </p:cTn>
                              </p:par>
                              <p:par>
                                <p:cTn id="23" presetID="53" presetClass="entr" presetSubtype="16" fill="hold" nodeType="withEffect">
                                  <p:stCondLst>
                                    <p:cond delay="250"/>
                                  </p:stCondLst>
                                  <p:childTnLst>
                                    <p:set>
                                      <p:cBhvr>
                                        <p:cTn id="24" dur="1" fill="hold">
                                          <p:stCondLst>
                                            <p:cond delay="0"/>
                                          </p:stCondLst>
                                        </p:cTn>
                                        <p:tgtEl>
                                          <p:spTgt spid="22"/>
                                        </p:tgtEl>
                                        <p:attrNameLst>
                                          <p:attrName>style.visibility</p:attrName>
                                        </p:attrNameLst>
                                      </p:cBhvr>
                                      <p:to>
                                        <p:strVal val="visible"/>
                                      </p:to>
                                    </p:set>
                                    <p:anim calcmode="lin" valueType="num">
                                      <p:cBhvr>
                                        <p:cTn id="25" dur="750" fill="hold"/>
                                        <p:tgtEl>
                                          <p:spTgt spid="22"/>
                                        </p:tgtEl>
                                        <p:attrNameLst>
                                          <p:attrName>ppt_w</p:attrName>
                                        </p:attrNameLst>
                                      </p:cBhvr>
                                      <p:tavLst>
                                        <p:tav tm="0">
                                          <p:val>
                                            <p:fltVal val="0"/>
                                          </p:val>
                                        </p:tav>
                                        <p:tav tm="100000">
                                          <p:val>
                                            <p:strVal val="#ppt_w"/>
                                          </p:val>
                                        </p:tav>
                                      </p:tavLst>
                                    </p:anim>
                                    <p:anim calcmode="lin" valueType="num">
                                      <p:cBhvr>
                                        <p:cTn id="26" dur="750" fill="hold"/>
                                        <p:tgtEl>
                                          <p:spTgt spid="22"/>
                                        </p:tgtEl>
                                        <p:attrNameLst>
                                          <p:attrName>ppt_h</p:attrName>
                                        </p:attrNameLst>
                                      </p:cBhvr>
                                      <p:tavLst>
                                        <p:tav tm="0">
                                          <p:val>
                                            <p:fltVal val="0"/>
                                          </p:val>
                                        </p:tav>
                                        <p:tav tm="100000">
                                          <p:val>
                                            <p:strVal val="#ppt_h"/>
                                          </p:val>
                                        </p:tav>
                                      </p:tavLst>
                                    </p:anim>
                                    <p:animEffect transition="in" filter="fade">
                                      <p:cBhvr>
                                        <p:cTn id="27" dur="750"/>
                                        <p:tgtEl>
                                          <p:spTgt spid="22"/>
                                        </p:tgtEl>
                                      </p:cBhvr>
                                    </p:animEffect>
                                  </p:childTnLst>
                                </p:cTn>
                              </p:par>
                              <p:par>
                                <p:cTn id="28" presetID="32" presetClass="emph" presetSubtype="0" repeatCount="10000" fill="hold" nodeType="withEffect">
                                  <p:stCondLst>
                                    <p:cond delay="250"/>
                                  </p:stCondLst>
                                  <p:childTnLst>
                                    <p:animRot by="120000">
                                      <p:cBhvr>
                                        <p:cTn id="29" dur="100" fill="hold">
                                          <p:stCondLst>
                                            <p:cond delay="0"/>
                                          </p:stCondLst>
                                        </p:cTn>
                                        <p:tgtEl>
                                          <p:spTgt spid="23"/>
                                        </p:tgtEl>
                                        <p:attrNameLst>
                                          <p:attrName>r</p:attrName>
                                        </p:attrNameLst>
                                      </p:cBhvr>
                                    </p:animRot>
                                    <p:animRot by="-240000">
                                      <p:cBhvr>
                                        <p:cTn id="30" dur="200" fill="hold">
                                          <p:stCondLst>
                                            <p:cond delay="200"/>
                                          </p:stCondLst>
                                        </p:cTn>
                                        <p:tgtEl>
                                          <p:spTgt spid="23"/>
                                        </p:tgtEl>
                                        <p:attrNameLst>
                                          <p:attrName>r</p:attrName>
                                        </p:attrNameLst>
                                      </p:cBhvr>
                                    </p:animRot>
                                    <p:animRot by="240000">
                                      <p:cBhvr>
                                        <p:cTn id="31" dur="200" fill="hold">
                                          <p:stCondLst>
                                            <p:cond delay="400"/>
                                          </p:stCondLst>
                                        </p:cTn>
                                        <p:tgtEl>
                                          <p:spTgt spid="23"/>
                                        </p:tgtEl>
                                        <p:attrNameLst>
                                          <p:attrName>r</p:attrName>
                                        </p:attrNameLst>
                                      </p:cBhvr>
                                    </p:animRot>
                                    <p:animRot by="-240000">
                                      <p:cBhvr>
                                        <p:cTn id="32" dur="200" fill="hold">
                                          <p:stCondLst>
                                            <p:cond delay="600"/>
                                          </p:stCondLst>
                                        </p:cTn>
                                        <p:tgtEl>
                                          <p:spTgt spid="23"/>
                                        </p:tgtEl>
                                        <p:attrNameLst>
                                          <p:attrName>r</p:attrName>
                                        </p:attrNameLst>
                                      </p:cBhvr>
                                    </p:animRot>
                                    <p:animRot by="120000">
                                      <p:cBhvr>
                                        <p:cTn id="33" dur="200" fill="hold">
                                          <p:stCondLst>
                                            <p:cond delay="800"/>
                                          </p:stCondLst>
                                        </p:cTn>
                                        <p:tgtEl>
                                          <p:spTgt spid="23"/>
                                        </p:tgtEl>
                                        <p:attrNameLst>
                                          <p:attrName>r</p:attrName>
                                        </p:attrNameLst>
                                      </p:cBhvr>
                                    </p:animRot>
                                  </p:childTnLst>
                                </p:cTn>
                              </p:par>
                              <p:par>
                                <p:cTn id="34" presetID="32" presetClass="emph" presetSubtype="0" repeatCount="10000" fill="hold" nodeType="withEffect">
                                  <p:stCondLst>
                                    <p:cond delay="0"/>
                                  </p:stCondLst>
                                  <p:childTnLst>
                                    <p:animRot by="120000">
                                      <p:cBhvr>
                                        <p:cTn id="35" dur="100" fill="hold">
                                          <p:stCondLst>
                                            <p:cond delay="0"/>
                                          </p:stCondLst>
                                        </p:cTn>
                                        <p:tgtEl>
                                          <p:spTgt spid="22"/>
                                        </p:tgtEl>
                                        <p:attrNameLst>
                                          <p:attrName>r</p:attrName>
                                        </p:attrNameLst>
                                      </p:cBhvr>
                                    </p:animRot>
                                    <p:animRot by="-240000">
                                      <p:cBhvr>
                                        <p:cTn id="36" dur="200" fill="hold">
                                          <p:stCondLst>
                                            <p:cond delay="200"/>
                                          </p:stCondLst>
                                        </p:cTn>
                                        <p:tgtEl>
                                          <p:spTgt spid="22"/>
                                        </p:tgtEl>
                                        <p:attrNameLst>
                                          <p:attrName>r</p:attrName>
                                        </p:attrNameLst>
                                      </p:cBhvr>
                                    </p:animRot>
                                    <p:animRot by="240000">
                                      <p:cBhvr>
                                        <p:cTn id="37" dur="200" fill="hold">
                                          <p:stCondLst>
                                            <p:cond delay="400"/>
                                          </p:stCondLst>
                                        </p:cTn>
                                        <p:tgtEl>
                                          <p:spTgt spid="22"/>
                                        </p:tgtEl>
                                        <p:attrNameLst>
                                          <p:attrName>r</p:attrName>
                                        </p:attrNameLst>
                                      </p:cBhvr>
                                    </p:animRot>
                                    <p:animRot by="-240000">
                                      <p:cBhvr>
                                        <p:cTn id="38" dur="200" fill="hold">
                                          <p:stCondLst>
                                            <p:cond delay="600"/>
                                          </p:stCondLst>
                                        </p:cTn>
                                        <p:tgtEl>
                                          <p:spTgt spid="22"/>
                                        </p:tgtEl>
                                        <p:attrNameLst>
                                          <p:attrName>r</p:attrName>
                                        </p:attrNameLst>
                                      </p:cBhvr>
                                    </p:animRot>
                                    <p:animRot by="120000">
                                      <p:cBhvr>
                                        <p:cTn id="39" dur="200" fill="hold">
                                          <p:stCondLst>
                                            <p:cond delay="800"/>
                                          </p:stCondLst>
                                        </p:cTn>
                                        <p:tgtEl>
                                          <p:spTgt spid="2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Google Shape;159;p16">
            <a:extLst>
              <a:ext uri="{FF2B5EF4-FFF2-40B4-BE49-F238E27FC236}">
                <a16:creationId xmlns:a16="http://schemas.microsoft.com/office/drawing/2014/main" id="{1766B3CE-506D-437C-9169-10335C4E9F33}"/>
              </a:ext>
            </a:extLst>
          </p:cNvPr>
          <p:cNvSpPr txBox="1"/>
          <p:nvPr/>
        </p:nvSpPr>
        <p:spPr>
          <a:xfrm>
            <a:off x="1040011" y="2110085"/>
            <a:ext cx="2339578"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dirty="0">
                <a:solidFill>
                  <a:schemeClr val="accent1"/>
                </a:solidFill>
                <a:latin typeface="Calibri"/>
                <a:ea typeface="Calibri"/>
                <a:cs typeface="Calibri"/>
                <a:sym typeface="Calibri"/>
              </a:rPr>
              <a:t>Add Some Text:</a:t>
            </a:r>
            <a:endParaRPr sz="2000" dirty="0">
              <a:solidFill>
                <a:schemeClr val="accent1"/>
              </a:solidFill>
            </a:endParaRPr>
          </a:p>
          <a:p>
            <a:pPr marL="0" marR="0" lvl="0" indent="0" algn="ctr" rtl="0">
              <a:spcBef>
                <a:spcPts val="0"/>
              </a:spcBef>
              <a:spcAft>
                <a:spcPts val="0"/>
              </a:spcAft>
              <a:buNone/>
            </a:pPr>
            <a:r>
              <a:rPr lang="en-US" sz="1800" dirty="0">
                <a:ea typeface="Arial"/>
                <a:cs typeface="Arial"/>
                <a:sym typeface="Arial"/>
              </a:rPr>
              <a:t>Lorem Ipsum Dolor Sit </a:t>
            </a:r>
            <a:r>
              <a:rPr lang="en-US" sz="1800" dirty="0" err="1">
                <a:ea typeface="Arial"/>
                <a:cs typeface="Arial"/>
                <a:sym typeface="Arial"/>
              </a:rPr>
              <a:t>Amet</a:t>
            </a:r>
            <a:r>
              <a:rPr lang="en-US" sz="1800" dirty="0">
                <a:ea typeface="Arial"/>
                <a:cs typeface="Arial"/>
                <a:sym typeface="Arial"/>
              </a:rPr>
              <a:t>, </a:t>
            </a:r>
            <a:r>
              <a:rPr lang="en-US" sz="1800" dirty="0" err="1">
                <a:ea typeface="Arial"/>
                <a:cs typeface="Arial"/>
                <a:sym typeface="Arial"/>
              </a:rPr>
              <a:t>Consectetur</a:t>
            </a:r>
            <a:endParaRPr sz="1800" dirty="0">
              <a:ea typeface="Calibri"/>
              <a:cs typeface="Calibri"/>
              <a:sym typeface="Calibri"/>
            </a:endParaRPr>
          </a:p>
        </p:txBody>
      </p:sp>
      <p:sp>
        <p:nvSpPr>
          <p:cNvPr id="30" name="Google Shape;159;p16">
            <a:extLst>
              <a:ext uri="{FF2B5EF4-FFF2-40B4-BE49-F238E27FC236}">
                <a16:creationId xmlns:a16="http://schemas.microsoft.com/office/drawing/2014/main" id="{9ACA397A-96EF-4BEB-A093-72755388B54E}"/>
              </a:ext>
            </a:extLst>
          </p:cNvPr>
          <p:cNvSpPr txBox="1"/>
          <p:nvPr/>
        </p:nvSpPr>
        <p:spPr>
          <a:xfrm>
            <a:off x="1040011" y="3919835"/>
            <a:ext cx="2339578"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dirty="0">
                <a:solidFill>
                  <a:schemeClr val="accent1"/>
                </a:solidFill>
                <a:latin typeface="Calibri"/>
                <a:ea typeface="Calibri"/>
                <a:cs typeface="Calibri"/>
                <a:sym typeface="Calibri"/>
              </a:rPr>
              <a:t>Add Some Text:</a:t>
            </a:r>
            <a:endParaRPr sz="2000" dirty="0">
              <a:solidFill>
                <a:schemeClr val="accent1"/>
              </a:solidFill>
            </a:endParaRPr>
          </a:p>
          <a:p>
            <a:pPr marL="0" marR="0" lvl="0" indent="0" algn="ctr" rtl="0">
              <a:spcBef>
                <a:spcPts val="0"/>
              </a:spcBef>
              <a:spcAft>
                <a:spcPts val="0"/>
              </a:spcAft>
              <a:buNone/>
            </a:pPr>
            <a:r>
              <a:rPr lang="en-US" sz="1800" dirty="0">
                <a:ea typeface="Arial"/>
                <a:cs typeface="Arial"/>
                <a:sym typeface="Arial"/>
              </a:rPr>
              <a:t>Lorem Ipsum Dolor Sit </a:t>
            </a:r>
            <a:r>
              <a:rPr lang="en-US" sz="1800" dirty="0" err="1">
                <a:ea typeface="Arial"/>
                <a:cs typeface="Arial"/>
                <a:sym typeface="Arial"/>
              </a:rPr>
              <a:t>Amet</a:t>
            </a:r>
            <a:r>
              <a:rPr lang="en-US" sz="1800" dirty="0">
                <a:ea typeface="Arial"/>
                <a:cs typeface="Arial"/>
                <a:sym typeface="Arial"/>
              </a:rPr>
              <a:t>, </a:t>
            </a:r>
            <a:r>
              <a:rPr lang="en-US" sz="1800" dirty="0" err="1">
                <a:ea typeface="Arial"/>
                <a:cs typeface="Arial"/>
                <a:sym typeface="Arial"/>
              </a:rPr>
              <a:t>Consectetur</a:t>
            </a:r>
            <a:endParaRPr sz="1800" dirty="0">
              <a:ea typeface="Calibri"/>
              <a:cs typeface="Calibri"/>
              <a:sym typeface="Calibri"/>
            </a:endParaRPr>
          </a:p>
        </p:txBody>
      </p:sp>
      <p:sp>
        <p:nvSpPr>
          <p:cNvPr id="31" name="Google Shape;159;p16">
            <a:extLst>
              <a:ext uri="{FF2B5EF4-FFF2-40B4-BE49-F238E27FC236}">
                <a16:creationId xmlns:a16="http://schemas.microsoft.com/office/drawing/2014/main" id="{84D22EC9-D097-4297-A36E-5C688B5A9F29}"/>
              </a:ext>
            </a:extLst>
          </p:cNvPr>
          <p:cNvSpPr txBox="1"/>
          <p:nvPr/>
        </p:nvSpPr>
        <p:spPr>
          <a:xfrm>
            <a:off x="8812411" y="2105620"/>
            <a:ext cx="2339578"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dirty="0">
                <a:solidFill>
                  <a:schemeClr val="accent1"/>
                </a:solidFill>
                <a:latin typeface="Calibri"/>
                <a:ea typeface="Calibri"/>
                <a:cs typeface="Calibri"/>
                <a:sym typeface="Calibri"/>
              </a:rPr>
              <a:t>Add Some Text:</a:t>
            </a:r>
            <a:endParaRPr sz="2000" dirty="0">
              <a:solidFill>
                <a:schemeClr val="accent1"/>
              </a:solidFill>
            </a:endParaRPr>
          </a:p>
          <a:p>
            <a:pPr marL="0" marR="0" lvl="0" indent="0" algn="ctr" rtl="0">
              <a:spcBef>
                <a:spcPts val="0"/>
              </a:spcBef>
              <a:spcAft>
                <a:spcPts val="0"/>
              </a:spcAft>
              <a:buNone/>
            </a:pPr>
            <a:r>
              <a:rPr lang="en-US" sz="1800" dirty="0">
                <a:ea typeface="Arial"/>
                <a:cs typeface="Arial"/>
                <a:sym typeface="Arial"/>
              </a:rPr>
              <a:t>Lorem Ipsum Dolor Sit </a:t>
            </a:r>
            <a:r>
              <a:rPr lang="en-US" sz="1800" dirty="0" err="1">
                <a:ea typeface="Arial"/>
                <a:cs typeface="Arial"/>
                <a:sym typeface="Arial"/>
              </a:rPr>
              <a:t>Amet</a:t>
            </a:r>
            <a:r>
              <a:rPr lang="en-US" sz="1800" dirty="0">
                <a:ea typeface="Arial"/>
                <a:cs typeface="Arial"/>
                <a:sym typeface="Arial"/>
              </a:rPr>
              <a:t>, </a:t>
            </a:r>
            <a:r>
              <a:rPr lang="en-US" sz="1800" dirty="0" err="1">
                <a:ea typeface="Arial"/>
                <a:cs typeface="Arial"/>
                <a:sym typeface="Arial"/>
              </a:rPr>
              <a:t>Consectetur</a:t>
            </a:r>
            <a:endParaRPr sz="1800" dirty="0">
              <a:ea typeface="Calibri"/>
              <a:cs typeface="Calibri"/>
              <a:sym typeface="Calibri"/>
            </a:endParaRPr>
          </a:p>
        </p:txBody>
      </p:sp>
      <p:sp>
        <p:nvSpPr>
          <p:cNvPr id="32" name="Google Shape;159;p16">
            <a:extLst>
              <a:ext uri="{FF2B5EF4-FFF2-40B4-BE49-F238E27FC236}">
                <a16:creationId xmlns:a16="http://schemas.microsoft.com/office/drawing/2014/main" id="{AE399949-3D27-47F7-831D-A6D9271E7E60}"/>
              </a:ext>
            </a:extLst>
          </p:cNvPr>
          <p:cNvSpPr txBox="1"/>
          <p:nvPr/>
        </p:nvSpPr>
        <p:spPr>
          <a:xfrm>
            <a:off x="8812411" y="3915370"/>
            <a:ext cx="2339578" cy="92333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dirty="0">
                <a:solidFill>
                  <a:schemeClr val="accent1"/>
                </a:solidFill>
                <a:latin typeface="Calibri"/>
                <a:ea typeface="Calibri"/>
                <a:cs typeface="Calibri"/>
                <a:sym typeface="Calibri"/>
              </a:rPr>
              <a:t>Add Some Text:</a:t>
            </a:r>
            <a:endParaRPr sz="2000" dirty="0">
              <a:solidFill>
                <a:schemeClr val="accent1"/>
              </a:solidFill>
            </a:endParaRPr>
          </a:p>
          <a:p>
            <a:pPr marL="0" marR="0" lvl="0" indent="0" algn="ctr" rtl="0">
              <a:spcBef>
                <a:spcPts val="0"/>
              </a:spcBef>
              <a:spcAft>
                <a:spcPts val="0"/>
              </a:spcAft>
              <a:buNone/>
            </a:pPr>
            <a:r>
              <a:rPr lang="en-US" sz="1800" dirty="0">
                <a:ea typeface="Arial"/>
                <a:cs typeface="Arial"/>
                <a:sym typeface="Arial"/>
              </a:rPr>
              <a:t>Lorem Ipsum Dolor Sit </a:t>
            </a:r>
            <a:r>
              <a:rPr lang="en-US" sz="1800" dirty="0" err="1">
                <a:ea typeface="Arial"/>
                <a:cs typeface="Arial"/>
                <a:sym typeface="Arial"/>
              </a:rPr>
              <a:t>Amet</a:t>
            </a:r>
            <a:r>
              <a:rPr lang="en-US" sz="1800" dirty="0">
                <a:ea typeface="Arial"/>
                <a:cs typeface="Arial"/>
                <a:sym typeface="Arial"/>
              </a:rPr>
              <a:t>, </a:t>
            </a:r>
            <a:r>
              <a:rPr lang="en-US" sz="1800" dirty="0" err="1">
                <a:ea typeface="Arial"/>
                <a:cs typeface="Arial"/>
                <a:sym typeface="Arial"/>
              </a:rPr>
              <a:t>Consectetur</a:t>
            </a:r>
            <a:endParaRPr sz="1800" dirty="0">
              <a:ea typeface="Calibri"/>
              <a:cs typeface="Calibri"/>
              <a:sym typeface="Calibri"/>
            </a:endParaRPr>
          </a:p>
        </p:txBody>
      </p:sp>
      <p:sp>
        <p:nvSpPr>
          <p:cNvPr id="24" name="Freeform: Shape 23">
            <a:extLst>
              <a:ext uri="{FF2B5EF4-FFF2-40B4-BE49-F238E27FC236}">
                <a16:creationId xmlns:a16="http://schemas.microsoft.com/office/drawing/2014/main" id="{F76DB92B-9264-4507-AEE1-19250E4C9C76}"/>
              </a:ext>
            </a:extLst>
          </p:cNvPr>
          <p:cNvSpPr/>
          <p:nvPr/>
        </p:nvSpPr>
        <p:spPr>
          <a:xfrm>
            <a:off x="5882326" y="1587344"/>
            <a:ext cx="427348" cy="1348821"/>
          </a:xfrm>
          <a:custGeom>
            <a:avLst/>
            <a:gdLst>
              <a:gd name="connsiteX0" fmla="*/ 190500 w 381000"/>
              <a:gd name="connsiteY0" fmla="*/ 0 h 1202534"/>
              <a:gd name="connsiteX1" fmla="*/ 202061 w 381000"/>
              <a:gd name="connsiteY1" fmla="*/ 15460 h 1202534"/>
              <a:gd name="connsiteX2" fmla="*/ 381000 w 381000"/>
              <a:gd name="connsiteY2" fmla="*/ 601267 h 1202534"/>
              <a:gd name="connsiteX3" fmla="*/ 202061 w 381000"/>
              <a:gd name="connsiteY3" fmla="*/ 1187074 h 1202534"/>
              <a:gd name="connsiteX4" fmla="*/ 190500 w 381000"/>
              <a:gd name="connsiteY4" fmla="*/ 1202534 h 1202534"/>
              <a:gd name="connsiteX5" fmla="*/ 178939 w 381000"/>
              <a:gd name="connsiteY5" fmla="*/ 1187074 h 1202534"/>
              <a:gd name="connsiteX6" fmla="*/ 0 w 381000"/>
              <a:gd name="connsiteY6" fmla="*/ 601267 h 1202534"/>
              <a:gd name="connsiteX7" fmla="*/ 178939 w 381000"/>
              <a:gd name="connsiteY7" fmla="*/ 15460 h 1202534"/>
              <a:gd name="connsiteX8" fmla="*/ 190500 w 381000"/>
              <a:gd name="connsiteY8" fmla="*/ 0 h 120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0" h="1202534">
                <a:moveTo>
                  <a:pt x="190500" y="0"/>
                </a:moveTo>
                <a:lnTo>
                  <a:pt x="202061" y="15460"/>
                </a:lnTo>
                <a:cubicBezTo>
                  <a:pt x="315034" y="182682"/>
                  <a:pt x="381000" y="384271"/>
                  <a:pt x="381000" y="601267"/>
                </a:cubicBezTo>
                <a:cubicBezTo>
                  <a:pt x="381000" y="818263"/>
                  <a:pt x="315034" y="1019852"/>
                  <a:pt x="202061" y="1187074"/>
                </a:cubicBezTo>
                <a:lnTo>
                  <a:pt x="190500" y="1202534"/>
                </a:lnTo>
                <a:lnTo>
                  <a:pt x="178939" y="1187074"/>
                </a:lnTo>
                <a:cubicBezTo>
                  <a:pt x="65967" y="1019852"/>
                  <a:pt x="0" y="818263"/>
                  <a:pt x="0" y="601267"/>
                </a:cubicBezTo>
                <a:cubicBezTo>
                  <a:pt x="0" y="384271"/>
                  <a:pt x="65967" y="182682"/>
                  <a:pt x="178939" y="15460"/>
                </a:cubicBezTo>
                <a:lnTo>
                  <a:pt x="190500" y="0"/>
                </a:lnTo>
                <a:close/>
              </a:path>
            </a:pathLst>
          </a:custGeom>
          <a:solidFill>
            <a:schemeClr val="bg1">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6ADC959-4EBF-4A37-8170-8596A86A8937}"/>
              </a:ext>
            </a:extLst>
          </p:cNvPr>
          <p:cNvSpPr/>
          <p:nvPr/>
        </p:nvSpPr>
        <p:spPr>
          <a:xfrm>
            <a:off x="3959258" y="1086547"/>
            <a:ext cx="2136742" cy="2136742"/>
          </a:xfrm>
          <a:custGeom>
            <a:avLst/>
            <a:gdLst>
              <a:gd name="connsiteX0" fmla="*/ 1047750 w 1905000"/>
              <a:gd name="connsiteY0" fmla="*/ 0 h 1905000"/>
              <a:gd name="connsiteX1" fmla="*/ 1856245 w 1905000"/>
              <a:gd name="connsiteY1" fmla="*/ 381284 h 1905000"/>
              <a:gd name="connsiteX2" fmla="*/ 1905000 w 1905000"/>
              <a:gd name="connsiteY2" fmla="*/ 446483 h 1905000"/>
              <a:gd name="connsiteX3" fmla="*/ 1893439 w 1905000"/>
              <a:gd name="connsiteY3" fmla="*/ 461943 h 1905000"/>
              <a:gd name="connsiteX4" fmla="*/ 1714500 w 1905000"/>
              <a:gd name="connsiteY4" fmla="*/ 1047750 h 1905000"/>
              <a:gd name="connsiteX5" fmla="*/ 1893439 w 1905000"/>
              <a:gd name="connsiteY5" fmla="*/ 1633557 h 1905000"/>
              <a:gd name="connsiteX6" fmla="*/ 1905000 w 1905000"/>
              <a:gd name="connsiteY6" fmla="*/ 1649017 h 1905000"/>
              <a:gd name="connsiteX7" fmla="*/ 1856245 w 1905000"/>
              <a:gd name="connsiteY7" fmla="*/ 1714216 h 1905000"/>
              <a:gd name="connsiteX8" fmla="*/ 1714216 w 1905000"/>
              <a:gd name="connsiteY8" fmla="*/ 1856245 h 1905000"/>
              <a:gd name="connsiteX9" fmla="*/ 1649017 w 1905000"/>
              <a:gd name="connsiteY9" fmla="*/ 1905000 h 1905000"/>
              <a:gd name="connsiteX10" fmla="*/ 1633557 w 1905000"/>
              <a:gd name="connsiteY10" fmla="*/ 1893439 h 1905000"/>
              <a:gd name="connsiteX11" fmla="*/ 1047750 w 1905000"/>
              <a:gd name="connsiteY11" fmla="*/ 1714500 h 1905000"/>
              <a:gd name="connsiteX12" fmla="*/ 461943 w 1905000"/>
              <a:gd name="connsiteY12" fmla="*/ 1893439 h 1905000"/>
              <a:gd name="connsiteX13" fmla="*/ 446483 w 1905000"/>
              <a:gd name="connsiteY13" fmla="*/ 1905000 h 1905000"/>
              <a:gd name="connsiteX14" fmla="*/ 381284 w 1905000"/>
              <a:gd name="connsiteY14" fmla="*/ 1856245 h 1905000"/>
              <a:gd name="connsiteX15" fmla="*/ 0 w 1905000"/>
              <a:gd name="connsiteY15" fmla="*/ 1047750 h 1905000"/>
              <a:gd name="connsiteX16" fmla="*/ 1047750 w 1905000"/>
              <a:gd name="connsiteY16"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5000" h="1905000">
                <a:moveTo>
                  <a:pt x="1047750" y="0"/>
                </a:moveTo>
                <a:cubicBezTo>
                  <a:pt x="1373244" y="0"/>
                  <a:pt x="1664072" y="148424"/>
                  <a:pt x="1856245" y="381284"/>
                </a:cubicBezTo>
                <a:lnTo>
                  <a:pt x="1905000" y="446483"/>
                </a:lnTo>
                <a:lnTo>
                  <a:pt x="1893439" y="461943"/>
                </a:lnTo>
                <a:cubicBezTo>
                  <a:pt x="1780467" y="629165"/>
                  <a:pt x="1714500" y="830754"/>
                  <a:pt x="1714500" y="1047750"/>
                </a:cubicBezTo>
                <a:cubicBezTo>
                  <a:pt x="1714500" y="1264746"/>
                  <a:pt x="1780467" y="1466335"/>
                  <a:pt x="1893439" y="1633557"/>
                </a:cubicBezTo>
                <a:lnTo>
                  <a:pt x="1905000" y="1649017"/>
                </a:lnTo>
                <a:lnTo>
                  <a:pt x="1856245" y="1714216"/>
                </a:lnTo>
                <a:cubicBezTo>
                  <a:pt x="1813540" y="1765963"/>
                  <a:pt x="1765963" y="1813540"/>
                  <a:pt x="1714216" y="1856245"/>
                </a:cubicBezTo>
                <a:lnTo>
                  <a:pt x="1649017" y="1905000"/>
                </a:lnTo>
                <a:lnTo>
                  <a:pt x="1633557" y="1893439"/>
                </a:lnTo>
                <a:cubicBezTo>
                  <a:pt x="1466335" y="1780466"/>
                  <a:pt x="1264746" y="1714500"/>
                  <a:pt x="1047750" y="1714500"/>
                </a:cubicBezTo>
                <a:cubicBezTo>
                  <a:pt x="830754" y="1714500"/>
                  <a:pt x="629165" y="1780466"/>
                  <a:pt x="461943" y="1893439"/>
                </a:cubicBezTo>
                <a:lnTo>
                  <a:pt x="446483" y="1905000"/>
                </a:lnTo>
                <a:lnTo>
                  <a:pt x="381284" y="1856245"/>
                </a:lnTo>
                <a:cubicBezTo>
                  <a:pt x="148425" y="1664072"/>
                  <a:pt x="0" y="1373244"/>
                  <a:pt x="0" y="1047750"/>
                </a:cubicBezTo>
                <a:cubicBezTo>
                  <a:pt x="0" y="469094"/>
                  <a:pt x="469094" y="0"/>
                  <a:pt x="1047750" y="0"/>
                </a:cubicBezTo>
                <a:close/>
              </a:path>
            </a:pathLst>
          </a:custGeom>
          <a:solidFill>
            <a:schemeClr val="accent5">
              <a:alpha val="8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35FD01C-1ED8-4CDA-9E07-CCFBDC3E273B}"/>
              </a:ext>
            </a:extLst>
          </p:cNvPr>
          <p:cNvSpPr/>
          <p:nvPr/>
        </p:nvSpPr>
        <p:spPr>
          <a:xfrm>
            <a:off x="6383123" y="3009615"/>
            <a:ext cx="1348821" cy="427348"/>
          </a:xfrm>
          <a:custGeom>
            <a:avLst/>
            <a:gdLst>
              <a:gd name="connsiteX0" fmla="*/ 601267 w 1202534"/>
              <a:gd name="connsiteY0" fmla="*/ 0 h 381000"/>
              <a:gd name="connsiteX1" fmla="*/ 1187074 w 1202534"/>
              <a:gd name="connsiteY1" fmla="*/ 178939 h 381000"/>
              <a:gd name="connsiteX2" fmla="*/ 1202534 w 1202534"/>
              <a:gd name="connsiteY2" fmla="*/ 190500 h 381000"/>
              <a:gd name="connsiteX3" fmla="*/ 1187074 w 1202534"/>
              <a:gd name="connsiteY3" fmla="*/ 202061 h 381000"/>
              <a:gd name="connsiteX4" fmla="*/ 601267 w 1202534"/>
              <a:gd name="connsiteY4" fmla="*/ 381000 h 381000"/>
              <a:gd name="connsiteX5" fmla="*/ 15460 w 1202534"/>
              <a:gd name="connsiteY5" fmla="*/ 202061 h 381000"/>
              <a:gd name="connsiteX6" fmla="*/ 0 w 1202534"/>
              <a:gd name="connsiteY6" fmla="*/ 190500 h 381000"/>
              <a:gd name="connsiteX7" fmla="*/ 15460 w 1202534"/>
              <a:gd name="connsiteY7" fmla="*/ 178939 h 381000"/>
              <a:gd name="connsiteX8" fmla="*/ 601267 w 1202534"/>
              <a:gd name="connsiteY8"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2534" h="381000">
                <a:moveTo>
                  <a:pt x="601267" y="0"/>
                </a:moveTo>
                <a:cubicBezTo>
                  <a:pt x="818263" y="0"/>
                  <a:pt x="1019852" y="65966"/>
                  <a:pt x="1187074" y="178939"/>
                </a:cubicBezTo>
                <a:lnTo>
                  <a:pt x="1202534" y="190500"/>
                </a:lnTo>
                <a:lnTo>
                  <a:pt x="1187074" y="202061"/>
                </a:lnTo>
                <a:cubicBezTo>
                  <a:pt x="1019852" y="315034"/>
                  <a:pt x="818263" y="381000"/>
                  <a:pt x="601267" y="381000"/>
                </a:cubicBezTo>
                <a:cubicBezTo>
                  <a:pt x="384271" y="381000"/>
                  <a:pt x="182682" y="315034"/>
                  <a:pt x="15460" y="202061"/>
                </a:cubicBezTo>
                <a:lnTo>
                  <a:pt x="0" y="190500"/>
                </a:lnTo>
                <a:lnTo>
                  <a:pt x="15460" y="178939"/>
                </a:lnTo>
                <a:cubicBezTo>
                  <a:pt x="182682" y="65966"/>
                  <a:pt x="384271" y="0"/>
                  <a:pt x="601267"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727FFD48-55E8-4F2A-A7F6-9044B44C98B3}"/>
              </a:ext>
            </a:extLst>
          </p:cNvPr>
          <p:cNvSpPr/>
          <p:nvPr/>
        </p:nvSpPr>
        <p:spPr>
          <a:xfrm>
            <a:off x="6096000" y="1086547"/>
            <a:ext cx="2136742" cy="2136742"/>
          </a:xfrm>
          <a:custGeom>
            <a:avLst/>
            <a:gdLst>
              <a:gd name="connsiteX0" fmla="*/ 857250 w 1905000"/>
              <a:gd name="connsiteY0" fmla="*/ 0 h 1905000"/>
              <a:gd name="connsiteX1" fmla="*/ 1905000 w 1905000"/>
              <a:gd name="connsiteY1" fmla="*/ 1047750 h 1905000"/>
              <a:gd name="connsiteX2" fmla="*/ 1523716 w 1905000"/>
              <a:gd name="connsiteY2" fmla="*/ 1856245 h 1905000"/>
              <a:gd name="connsiteX3" fmla="*/ 1458517 w 1905000"/>
              <a:gd name="connsiteY3" fmla="*/ 1905000 h 1905000"/>
              <a:gd name="connsiteX4" fmla="*/ 1443057 w 1905000"/>
              <a:gd name="connsiteY4" fmla="*/ 1893439 h 1905000"/>
              <a:gd name="connsiteX5" fmla="*/ 857250 w 1905000"/>
              <a:gd name="connsiteY5" fmla="*/ 1714500 h 1905000"/>
              <a:gd name="connsiteX6" fmla="*/ 271443 w 1905000"/>
              <a:gd name="connsiteY6" fmla="*/ 1893439 h 1905000"/>
              <a:gd name="connsiteX7" fmla="*/ 255983 w 1905000"/>
              <a:gd name="connsiteY7" fmla="*/ 1905000 h 1905000"/>
              <a:gd name="connsiteX8" fmla="*/ 190784 w 1905000"/>
              <a:gd name="connsiteY8" fmla="*/ 1856245 h 1905000"/>
              <a:gd name="connsiteX9" fmla="*/ 48755 w 1905000"/>
              <a:gd name="connsiteY9" fmla="*/ 1714216 h 1905000"/>
              <a:gd name="connsiteX10" fmla="*/ 0 w 1905000"/>
              <a:gd name="connsiteY10" fmla="*/ 1649017 h 1905000"/>
              <a:gd name="connsiteX11" fmla="*/ 11561 w 1905000"/>
              <a:gd name="connsiteY11" fmla="*/ 1633557 h 1905000"/>
              <a:gd name="connsiteX12" fmla="*/ 190500 w 1905000"/>
              <a:gd name="connsiteY12" fmla="*/ 1047750 h 1905000"/>
              <a:gd name="connsiteX13" fmla="*/ 11561 w 1905000"/>
              <a:gd name="connsiteY13" fmla="*/ 461943 h 1905000"/>
              <a:gd name="connsiteX14" fmla="*/ 0 w 1905000"/>
              <a:gd name="connsiteY14" fmla="*/ 446483 h 1905000"/>
              <a:gd name="connsiteX15" fmla="*/ 48755 w 1905000"/>
              <a:gd name="connsiteY15" fmla="*/ 381284 h 1905000"/>
              <a:gd name="connsiteX16" fmla="*/ 857250 w 1905000"/>
              <a:gd name="connsiteY16"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5000" h="1905000">
                <a:moveTo>
                  <a:pt x="857250" y="0"/>
                </a:moveTo>
                <a:cubicBezTo>
                  <a:pt x="1435906" y="0"/>
                  <a:pt x="1905000" y="469094"/>
                  <a:pt x="1905000" y="1047750"/>
                </a:cubicBezTo>
                <a:cubicBezTo>
                  <a:pt x="1905000" y="1373244"/>
                  <a:pt x="1756576" y="1664072"/>
                  <a:pt x="1523716" y="1856245"/>
                </a:cubicBezTo>
                <a:lnTo>
                  <a:pt x="1458517" y="1905000"/>
                </a:lnTo>
                <a:lnTo>
                  <a:pt x="1443057" y="1893439"/>
                </a:lnTo>
                <a:cubicBezTo>
                  <a:pt x="1275835" y="1780466"/>
                  <a:pt x="1074246" y="1714500"/>
                  <a:pt x="857250" y="1714500"/>
                </a:cubicBezTo>
                <a:cubicBezTo>
                  <a:pt x="640254" y="1714500"/>
                  <a:pt x="438665" y="1780466"/>
                  <a:pt x="271443" y="1893439"/>
                </a:cubicBezTo>
                <a:lnTo>
                  <a:pt x="255983" y="1905000"/>
                </a:lnTo>
                <a:lnTo>
                  <a:pt x="190784" y="1856245"/>
                </a:lnTo>
                <a:cubicBezTo>
                  <a:pt x="139038" y="1813540"/>
                  <a:pt x="91461" y="1765963"/>
                  <a:pt x="48755" y="1714216"/>
                </a:cubicBezTo>
                <a:lnTo>
                  <a:pt x="0" y="1649017"/>
                </a:lnTo>
                <a:lnTo>
                  <a:pt x="11561" y="1633557"/>
                </a:lnTo>
                <a:cubicBezTo>
                  <a:pt x="124534" y="1466335"/>
                  <a:pt x="190500" y="1264746"/>
                  <a:pt x="190500" y="1047750"/>
                </a:cubicBezTo>
                <a:cubicBezTo>
                  <a:pt x="190500" y="830754"/>
                  <a:pt x="124534" y="629165"/>
                  <a:pt x="11561" y="461943"/>
                </a:cubicBezTo>
                <a:lnTo>
                  <a:pt x="0" y="446483"/>
                </a:lnTo>
                <a:lnTo>
                  <a:pt x="48755" y="381284"/>
                </a:lnTo>
                <a:cubicBezTo>
                  <a:pt x="240928" y="148424"/>
                  <a:pt x="531756" y="0"/>
                  <a:pt x="857250"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1216C589-F53E-4767-81DB-109BBA096005}"/>
              </a:ext>
            </a:extLst>
          </p:cNvPr>
          <p:cNvSpPr/>
          <p:nvPr/>
        </p:nvSpPr>
        <p:spPr>
          <a:xfrm>
            <a:off x="4460056" y="3009615"/>
            <a:ext cx="1348821" cy="427348"/>
          </a:xfrm>
          <a:custGeom>
            <a:avLst/>
            <a:gdLst>
              <a:gd name="connsiteX0" fmla="*/ 601267 w 1202534"/>
              <a:gd name="connsiteY0" fmla="*/ 0 h 381000"/>
              <a:gd name="connsiteX1" fmla="*/ 1187074 w 1202534"/>
              <a:gd name="connsiteY1" fmla="*/ 178939 h 381000"/>
              <a:gd name="connsiteX2" fmla="*/ 1202534 w 1202534"/>
              <a:gd name="connsiteY2" fmla="*/ 190500 h 381000"/>
              <a:gd name="connsiteX3" fmla="*/ 1187074 w 1202534"/>
              <a:gd name="connsiteY3" fmla="*/ 202061 h 381000"/>
              <a:gd name="connsiteX4" fmla="*/ 601267 w 1202534"/>
              <a:gd name="connsiteY4" fmla="*/ 381000 h 381000"/>
              <a:gd name="connsiteX5" fmla="*/ 15460 w 1202534"/>
              <a:gd name="connsiteY5" fmla="*/ 202061 h 381000"/>
              <a:gd name="connsiteX6" fmla="*/ 0 w 1202534"/>
              <a:gd name="connsiteY6" fmla="*/ 190500 h 381000"/>
              <a:gd name="connsiteX7" fmla="*/ 15460 w 1202534"/>
              <a:gd name="connsiteY7" fmla="*/ 178939 h 381000"/>
              <a:gd name="connsiteX8" fmla="*/ 601267 w 1202534"/>
              <a:gd name="connsiteY8" fmla="*/ 0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202534" h="381000">
                <a:moveTo>
                  <a:pt x="601267" y="0"/>
                </a:moveTo>
                <a:cubicBezTo>
                  <a:pt x="818263" y="0"/>
                  <a:pt x="1019852" y="65966"/>
                  <a:pt x="1187074" y="178939"/>
                </a:cubicBezTo>
                <a:lnTo>
                  <a:pt x="1202534" y="190500"/>
                </a:lnTo>
                <a:lnTo>
                  <a:pt x="1187074" y="202061"/>
                </a:lnTo>
                <a:cubicBezTo>
                  <a:pt x="1019852" y="315034"/>
                  <a:pt x="818263" y="381000"/>
                  <a:pt x="601267" y="381000"/>
                </a:cubicBezTo>
                <a:cubicBezTo>
                  <a:pt x="384271" y="381000"/>
                  <a:pt x="182682" y="315034"/>
                  <a:pt x="15460" y="202061"/>
                </a:cubicBezTo>
                <a:lnTo>
                  <a:pt x="0" y="190500"/>
                </a:lnTo>
                <a:lnTo>
                  <a:pt x="15460" y="178939"/>
                </a:lnTo>
                <a:cubicBezTo>
                  <a:pt x="182682" y="65966"/>
                  <a:pt x="384271" y="0"/>
                  <a:pt x="601267" y="0"/>
                </a:cubicBezTo>
                <a:close/>
              </a:path>
            </a:pathLst>
          </a:custGeom>
          <a:solidFill>
            <a:schemeClr val="bg1">
              <a:lumMod val="75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F331378A-5288-41BB-BE15-7AF15AAEB972}"/>
              </a:ext>
            </a:extLst>
          </p:cNvPr>
          <p:cNvSpPr/>
          <p:nvPr/>
        </p:nvSpPr>
        <p:spPr>
          <a:xfrm>
            <a:off x="3959258" y="3223289"/>
            <a:ext cx="2136742" cy="2136742"/>
          </a:xfrm>
          <a:custGeom>
            <a:avLst/>
            <a:gdLst>
              <a:gd name="connsiteX0" fmla="*/ 446483 w 1905000"/>
              <a:gd name="connsiteY0" fmla="*/ 0 h 1905000"/>
              <a:gd name="connsiteX1" fmla="*/ 461943 w 1905000"/>
              <a:gd name="connsiteY1" fmla="*/ 11561 h 1905000"/>
              <a:gd name="connsiteX2" fmla="*/ 1047750 w 1905000"/>
              <a:gd name="connsiteY2" fmla="*/ 190500 h 1905000"/>
              <a:gd name="connsiteX3" fmla="*/ 1633557 w 1905000"/>
              <a:gd name="connsiteY3" fmla="*/ 11561 h 1905000"/>
              <a:gd name="connsiteX4" fmla="*/ 1649017 w 1905000"/>
              <a:gd name="connsiteY4" fmla="*/ 0 h 1905000"/>
              <a:gd name="connsiteX5" fmla="*/ 1714216 w 1905000"/>
              <a:gd name="connsiteY5" fmla="*/ 48755 h 1905000"/>
              <a:gd name="connsiteX6" fmla="*/ 1856245 w 1905000"/>
              <a:gd name="connsiteY6" fmla="*/ 190784 h 1905000"/>
              <a:gd name="connsiteX7" fmla="*/ 1905000 w 1905000"/>
              <a:gd name="connsiteY7" fmla="*/ 255983 h 1905000"/>
              <a:gd name="connsiteX8" fmla="*/ 1893439 w 1905000"/>
              <a:gd name="connsiteY8" fmla="*/ 271443 h 1905000"/>
              <a:gd name="connsiteX9" fmla="*/ 1714500 w 1905000"/>
              <a:gd name="connsiteY9" fmla="*/ 857250 h 1905000"/>
              <a:gd name="connsiteX10" fmla="*/ 1893439 w 1905000"/>
              <a:gd name="connsiteY10" fmla="*/ 1443057 h 1905000"/>
              <a:gd name="connsiteX11" fmla="*/ 1905000 w 1905000"/>
              <a:gd name="connsiteY11" fmla="*/ 1458517 h 1905000"/>
              <a:gd name="connsiteX12" fmla="*/ 1856245 w 1905000"/>
              <a:gd name="connsiteY12" fmla="*/ 1523716 h 1905000"/>
              <a:gd name="connsiteX13" fmla="*/ 1047750 w 1905000"/>
              <a:gd name="connsiteY13" fmla="*/ 1905000 h 1905000"/>
              <a:gd name="connsiteX14" fmla="*/ 0 w 1905000"/>
              <a:gd name="connsiteY14" fmla="*/ 857250 h 1905000"/>
              <a:gd name="connsiteX15" fmla="*/ 381284 w 1905000"/>
              <a:gd name="connsiteY15" fmla="*/ 48755 h 1905000"/>
              <a:gd name="connsiteX16" fmla="*/ 446483 w 1905000"/>
              <a:gd name="connsiteY16"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5000" h="1905000">
                <a:moveTo>
                  <a:pt x="446483" y="0"/>
                </a:moveTo>
                <a:lnTo>
                  <a:pt x="461943" y="11561"/>
                </a:lnTo>
                <a:cubicBezTo>
                  <a:pt x="629165" y="124534"/>
                  <a:pt x="830754" y="190500"/>
                  <a:pt x="1047750" y="190500"/>
                </a:cubicBezTo>
                <a:cubicBezTo>
                  <a:pt x="1264746" y="190500"/>
                  <a:pt x="1466335" y="124534"/>
                  <a:pt x="1633557" y="11561"/>
                </a:cubicBezTo>
                <a:lnTo>
                  <a:pt x="1649017" y="0"/>
                </a:lnTo>
                <a:lnTo>
                  <a:pt x="1714216" y="48755"/>
                </a:lnTo>
                <a:cubicBezTo>
                  <a:pt x="1765963" y="91460"/>
                  <a:pt x="1813540" y="139037"/>
                  <a:pt x="1856245" y="190784"/>
                </a:cubicBezTo>
                <a:lnTo>
                  <a:pt x="1905000" y="255983"/>
                </a:lnTo>
                <a:lnTo>
                  <a:pt x="1893439" y="271443"/>
                </a:lnTo>
                <a:cubicBezTo>
                  <a:pt x="1780467" y="438665"/>
                  <a:pt x="1714500" y="640254"/>
                  <a:pt x="1714500" y="857250"/>
                </a:cubicBezTo>
                <a:cubicBezTo>
                  <a:pt x="1714500" y="1074246"/>
                  <a:pt x="1780467" y="1275835"/>
                  <a:pt x="1893439" y="1443057"/>
                </a:cubicBezTo>
                <a:lnTo>
                  <a:pt x="1905000" y="1458517"/>
                </a:lnTo>
                <a:lnTo>
                  <a:pt x="1856245" y="1523716"/>
                </a:lnTo>
                <a:cubicBezTo>
                  <a:pt x="1664072" y="1756576"/>
                  <a:pt x="1373244" y="1905000"/>
                  <a:pt x="1047750" y="1905000"/>
                </a:cubicBezTo>
                <a:cubicBezTo>
                  <a:pt x="469094" y="1905000"/>
                  <a:pt x="0" y="1435906"/>
                  <a:pt x="0" y="857250"/>
                </a:cubicBezTo>
                <a:cubicBezTo>
                  <a:pt x="0" y="531756"/>
                  <a:pt x="148425" y="240928"/>
                  <a:pt x="381284" y="48755"/>
                </a:cubicBezTo>
                <a:lnTo>
                  <a:pt x="446483" y="0"/>
                </a:lnTo>
                <a:close/>
              </a:path>
            </a:pathLst>
          </a:custGeom>
          <a:solidFill>
            <a:schemeClr val="accent5">
              <a:lumMod val="40000"/>
              <a:lumOff val="6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55AD144B-0CD7-44A5-9F36-E7C079988C99}"/>
              </a:ext>
            </a:extLst>
          </p:cNvPr>
          <p:cNvSpPr/>
          <p:nvPr/>
        </p:nvSpPr>
        <p:spPr>
          <a:xfrm>
            <a:off x="5882326" y="3510412"/>
            <a:ext cx="427348" cy="1348821"/>
          </a:xfrm>
          <a:custGeom>
            <a:avLst/>
            <a:gdLst>
              <a:gd name="connsiteX0" fmla="*/ 190500 w 381000"/>
              <a:gd name="connsiteY0" fmla="*/ 0 h 1202534"/>
              <a:gd name="connsiteX1" fmla="*/ 202061 w 381000"/>
              <a:gd name="connsiteY1" fmla="*/ 15460 h 1202534"/>
              <a:gd name="connsiteX2" fmla="*/ 381000 w 381000"/>
              <a:gd name="connsiteY2" fmla="*/ 601267 h 1202534"/>
              <a:gd name="connsiteX3" fmla="*/ 202061 w 381000"/>
              <a:gd name="connsiteY3" fmla="*/ 1187074 h 1202534"/>
              <a:gd name="connsiteX4" fmla="*/ 190500 w 381000"/>
              <a:gd name="connsiteY4" fmla="*/ 1202534 h 1202534"/>
              <a:gd name="connsiteX5" fmla="*/ 178939 w 381000"/>
              <a:gd name="connsiteY5" fmla="*/ 1187074 h 1202534"/>
              <a:gd name="connsiteX6" fmla="*/ 0 w 381000"/>
              <a:gd name="connsiteY6" fmla="*/ 601267 h 1202534"/>
              <a:gd name="connsiteX7" fmla="*/ 178939 w 381000"/>
              <a:gd name="connsiteY7" fmla="*/ 15460 h 1202534"/>
              <a:gd name="connsiteX8" fmla="*/ 190500 w 381000"/>
              <a:gd name="connsiteY8" fmla="*/ 0 h 1202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1000" h="1202534">
                <a:moveTo>
                  <a:pt x="190500" y="0"/>
                </a:moveTo>
                <a:lnTo>
                  <a:pt x="202061" y="15460"/>
                </a:lnTo>
                <a:cubicBezTo>
                  <a:pt x="315034" y="182682"/>
                  <a:pt x="381000" y="384271"/>
                  <a:pt x="381000" y="601267"/>
                </a:cubicBezTo>
                <a:cubicBezTo>
                  <a:pt x="381000" y="818263"/>
                  <a:pt x="315034" y="1019852"/>
                  <a:pt x="202061" y="1187074"/>
                </a:cubicBezTo>
                <a:lnTo>
                  <a:pt x="190500" y="1202534"/>
                </a:lnTo>
                <a:lnTo>
                  <a:pt x="178939" y="1187074"/>
                </a:lnTo>
                <a:cubicBezTo>
                  <a:pt x="65967" y="1019852"/>
                  <a:pt x="0" y="818263"/>
                  <a:pt x="0" y="601267"/>
                </a:cubicBezTo>
                <a:cubicBezTo>
                  <a:pt x="0" y="384271"/>
                  <a:pt x="65967" y="182682"/>
                  <a:pt x="178939" y="15460"/>
                </a:cubicBezTo>
                <a:lnTo>
                  <a:pt x="190500" y="0"/>
                </a:lnTo>
                <a:close/>
              </a:path>
            </a:pathLst>
          </a:custGeom>
          <a:solidFill>
            <a:srgbClr val="0070C0">
              <a:alpha val="56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2CAC4E2-76E5-4F1A-98CB-1BF578507C58}"/>
              </a:ext>
            </a:extLst>
          </p:cNvPr>
          <p:cNvSpPr/>
          <p:nvPr/>
        </p:nvSpPr>
        <p:spPr>
          <a:xfrm>
            <a:off x="6096000" y="3223289"/>
            <a:ext cx="2136742" cy="2136742"/>
          </a:xfrm>
          <a:custGeom>
            <a:avLst/>
            <a:gdLst>
              <a:gd name="connsiteX0" fmla="*/ 255983 w 1905000"/>
              <a:gd name="connsiteY0" fmla="*/ 0 h 1905000"/>
              <a:gd name="connsiteX1" fmla="*/ 271443 w 1905000"/>
              <a:gd name="connsiteY1" fmla="*/ 11561 h 1905000"/>
              <a:gd name="connsiteX2" fmla="*/ 857250 w 1905000"/>
              <a:gd name="connsiteY2" fmla="*/ 190500 h 1905000"/>
              <a:gd name="connsiteX3" fmla="*/ 1443057 w 1905000"/>
              <a:gd name="connsiteY3" fmla="*/ 11561 h 1905000"/>
              <a:gd name="connsiteX4" fmla="*/ 1458517 w 1905000"/>
              <a:gd name="connsiteY4" fmla="*/ 0 h 1905000"/>
              <a:gd name="connsiteX5" fmla="*/ 1523716 w 1905000"/>
              <a:gd name="connsiteY5" fmla="*/ 48755 h 1905000"/>
              <a:gd name="connsiteX6" fmla="*/ 1905000 w 1905000"/>
              <a:gd name="connsiteY6" fmla="*/ 857250 h 1905000"/>
              <a:gd name="connsiteX7" fmla="*/ 857250 w 1905000"/>
              <a:gd name="connsiteY7" fmla="*/ 1905000 h 1905000"/>
              <a:gd name="connsiteX8" fmla="*/ 48755 w 1905000"/>
              <a:gd name="connsiteY8" fmla="*/ 1523716 h 1905000"/>
              <a:gd name="connsiteX9" fmla="*/ 0 w 1905000"/>
              <a:gd name="connsiteY9" fmla="*/ 1458517 h 1905000"/>
              <a:gd name="connsiteX10" fmla="*/ 11561 w 1905000"/>
              <a:gd name="connsiteY10" fmla="*/ 1443057 h 1905000"/>
              <a:gd name="connsiteX11" fmla="*/ 190500 w 1905000"/>
              <a:gd name="connsiteY11" fmla="*/ 857250 h 1905000"/>
              <a:gd name="connsiteX12" fmla="*/ 11561 w 1905000"/>
              <a:gd name="connsiteY12" fmla="*/ 271443 h 1905000"/>
              <a:gd name="connsiteX13" fmla="*/ 0 w 1905000"/>
              <a:gd name="connsiteY13" fmla="*/ 255983 h 1905000"/>
              <a:gd name="connsiteX14" fmla="*/ 48755 w 1905000"/>
              <a:gd name="connsiteY14" fmla="*/ 190784 h 1905000"/>
              <a:gd name="connsiteX15" fmla="*/ 190784 w 1905000"/>
              <a:gd name="connsiteY15" fmla="*/ 48755 h 1905000"/>
              <a:gd name="connsiteX16" fmla="*/ 255983 w 1905000"/>
              <a:gd name="connsiteY16" fmla="*/ 0 h 1905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905000" h="1905000">
                <a:moveTo>
                  <a:pt x="255983" y="0"/>
                </a:moveTo>
                <a:lnTo>
                  <a:pt x="271443" y="11561"/>
                </a:lnTo>
                <a:cubicBezTo>
                  <a:pt x="438665" y="124534"/>
                  <a:pt x="640254" y="190500"/>
                  <a:pt x="857250" y="190500"/>
                </a:cubicBezTo>
                <a:cubicBezTo>
                  <a:pt x="1074246" y="190500"/>
                  <a:pt x="1275835" y="124534"/>
                  <a:pt x="1443057" y="11561"/>
                </a:cubicBezTo>
                <a:lnTo>
                  <a:pt x="1458517" y="0"/>
                </a:lnTo>
                <a:lnTo>
                  <a:pt x="1523716" y="48755"/>
                </a:lnTo>
                <a:cubicBezTo>
                  <a:pt x="1756576" y="240928"/>
                  <a:pt x="1905000" y="531756"/>
                  <a:pt x="1905000" y="857250"/>
                </a:cubicBezTo>
                <a:cubicBezTo>
                  <a:pt x="1905000" y="1435906"/>
                  <a:pt x="1435906" y="1905000"/>
                  <a:pt x="857250" y="1905000"/>
                </a:cubicBezTo>
                <a:cubicBezTo>
                  <a:pt x="531756" y="1905000"/>
                  <a:pt x="240928" y="1756576"/>
                  <a:pt x="48755" y="1523716"/>
                </a:cubicBezTo>
                <a:lnTo>
                  <a:pt x="0" y="1458517"/>
                </a:lnTo>
                <a:lnTo>
                  <a:pt x="11561" y="1443057"/>
                </a:lnTo>
                <a:cubicBezTo>
                  <a:pt x="124534" y="1275835"/>
                  <a:pt x="190500" y="1074246"/>
                  <a:pt x="190500" y="857250"/>
                </a:cubicBezTo>
                <a:cubicBezTo>
                  <a:pt x="190500" y="640254"/>
                  <a:pt x="124534" y="438665"/>
                  <a:pt x="11561" y="271443"/>
                </a:cubicBezTo>
                <a:lnTo>
                  <a:pt x="0" y="255983"/>
                </a:lnTo>
                <a:lnTo>
                  <a:pt x="48755" y="190784"/>
                </a:lnTo>
                <a:cubicBezTo>
                  <a:pt x="91461" y="139037"/>
                  <a:pt x="139038" y="91460"/>
                  <a:pt x="190784" y="48755"/>
                </a:cubicBezTo>
                <a:lnTo>
                  <a:pt x="255983" y="0"/>
                </a:lnTo>
                <a:close/>
              </a:path>
            </a:pathLst>
          </a:custGeom>
          <a:solidFill>
            <a:schemeClr val="accent1">
              <a:alpha val="3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a:extLst>
              <a:ext uri="{FF2B5EF4-FFF2-40B4-BE49-F238E27FC236}">
                <a16:creationId xmlns:a16="http://schemas.microsoft.com/office/drawing/2014/main" id="{A61A97F5-CB3B-44CA-A87F-A638B29D8EB9}"/>
              </a:ext>
            </a:extLst>
          </p:cNvPr>
          <p:cNvSpPr/>
          <p:nvPr/>
        </p:nvSpPr>
        <p:spPr>
          <a:xfrm>
            <a:off x="3745584" y="2043073"/>
            <a:ext cx="427348" cy="427348"/>
          </a:xfrm>
          <a:prstGeom prst="rect">
            <a:avLst/>
          </a:prstGeom>
          <a:solidFill>
            <a:srgbClr val="0070C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1</a:t>
            </a:r>
            <a:endParaRPr lang="en-US" dirty="0"/>
          </a:p>
        </p:txBody>
      </p:sp>
      <p:sp>
        <p:nvSpPr>
          <p:cNvPr id="35" name="Rectangle 34">
            <a:extLst>
              <a:ext uri="{FF2B5EF4-FFF2-40B4-BE49-F238E27FC236}">
                <a16:creationId xmlns:a16="http://schemas.microsoft.com/office/drawing/2014/main" id="{75A5D272-2CD3-4520-BD49-88C8EA22BD2B}"/>
              </a:ext>
            </a:extLst>
          </p:cNvPr>
          <p:cNvSpPr/>
          <p:nvPr/>
        </p:nvSpPr>
        <p:spPr>
          <a:xfrm>
            <a:off x="3745584" y="4077986"/>
            <a:ext cx="427348" cy="427348"/>
          </a:xfrm>
          <a:prstGeom prst="rect">
            <a:avLst/>
          </a:prstGeom>
          <a:solidFill>
            <a:schemeClr val="bg1">
              <a:lumMod val="65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2</a:t>
            </a:r>
            <a:endParaRPr lang="en-US" dirty="0"/>
          </a:p>
        </p:txBody>
      </p:sp>
      <p:sp>
        <p:nvSpPr>
          <p:cNvPr id="36" name="Rectangle 35">
            <a:extLst>
              <a:ext uri="{FF2B5EF4-FFF2-40B4-BE49-F238E27FC236}">
                <a16:creationId xmlns:a16="http://schemas.microsoft.com/office/drawing/2014/main" id="{F564A655-82BA-4CE4-A58B-939F5AE7A7A0}"/>
              </a:ext>
            </a:extLst>
          </p:cNvPr>
          <p:cNvSpPr/>
          <p:nvPr/>
        </p:nvSpPr>
        <p:spPr>
          <a:xfrm>
            <a:off x="8019068" y="4072978"/>
            <a:ext cx="427348" cy="427348"/>
          </a:xfrm>
          <a:prstGeom prst="rect">
            <a:avLst/>
          </a:prstGeom>
          <a:solidFill>
            <a:srgbClr val="00B0F0">
              <a:alpha val="32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800" dirty="0"/>
              <a:t>3</a:t>
            </a:r>
          </a:p>
        </p:txBody>
      </p:sp>
      <p:sp>
        <p:nvSpPr>
          <p:cNvPr id="37" name="Rectangle 36">
            <a:extLst>
              <a:ext uri="{FF2B5EF4-FFF2-40B4-BE49-F238E27FC236}">
                <a16:creationId xmlns:a16="http://schemas.microsoft.com/office/drawing/2014/main" id="{D8A5457F-A918-44FE-8F1A-095FAD069BEF}"/>
              </a:ext>
            </a:extLst>
          </p:cNvPr>
          <p:cNvSpPr/>
          <p:nvPr/>
        </p:nvSpPr>
        <p:spPr>
          <a:xfrm>
            <a:off x="8019068" y="2043073"/>
            <a:ext cx="427348" cy="427348"/>
          </a:xfrm>
          <a:prstGeom prst="rect">
            <a:avLst/>
          </a:prstGeom>
          <a:solidFill>
            <a:srgbClr val="00B0F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t>4</a:t>
            </a:r>
            <a:endParaRPr lang="en-US" dirty="0"/>
          </a:p>
        </p:txBody>
      </p:sp>
      <p:pic>
        <p:nvPicPr>
          <p:cNvPr id="38" name="Graphic 37" descr="Medical">
            <a:extLst>
              <a:ext uri="{FF2B5EF4-FFF2-40B4-BE49-F238E27FC236}">
                <a16:creationId xmlns:a16="http://schemas.microsoft.com/office/drawing/2014/main" id="{E06E0194-9BF3-4882-A5F8-803EE073245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539948" y="3692134"/>
            <a:ext cx="1189036" cy="1189036"/>
          </a:xfrm>
          <a:prstGeom prst="rect">
            <a:avLst/>
          </a:prstGeom>
        </p:spPr>
      </p:pic>
      <p:pic>
        <p:nvPicPr>
          <p:cNvPr id="39" name="Graphic 38" descr="Needle">
            <a:extLst>
              <a:ext uri="{FF2B5EF4-FFF2-40B4-BE49-F238E27FC236}">
                <a16:creationId xmlns:a16="http://schemas.microsoft.com/office/drawing/2014/main" id="{5A3E6429-A9A5-43C1-AA67-BF2442F8B5CA}"/>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463016" y="3692134"/>
            <a:ext cx="1189036" cy="1189036"/>
          </a:xfrm>
          <a:prstGeom prst="rect">
            <a:avLst/>
          </a:prstGeom>
        </p:spPr>
      </p:pic>
      <p:pic>
        <p:nvPicPr>
          <p:cNvPr id="40" name="Graphic 39" descr="Stethoscope">
            <a:extLst>
              <a:ext uri="{FF2B5EF4-FFF2-40B4-BE49-F238E27FC236}">
                <a16:creationId xmlns:a16="http://schemas.microsoft.com/office/drawing/2014/main" id="{D2B9DE1E-BEE7-46F8-8E28-488A053E2990}"/>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rot="20823357">
            <a:off x="4433111" y="1662229"/>
            <a:ext cx="1189036" cy="1189036"/>
          </a:xfrm>
          <a:prstGeom prst="rect">
            <a:avLst/>
          </a:prstGeom>
        </p:spPr>
      </p:pic>
      <p:pic>
        <p:nvPicPr>
          <p:cNvPr id="41" name="Graphic 40" descr="IV">
            <a:extLst>
              <a:ext uri="{FF2B5EF4-FFF2-40B4-BE49-F238E27FC236}">
                <a16:creationId xmlns:a16="http://schemas.microsoft.com/office/drawing/2014/main" id="{58871461-6420-4CD3-B7FD-6500B7902C7B}"/>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6569853" y="1560400"/>
            <a:ext cx="1189036" cy="1189036"/>
          </a:xfrm>
          <a:prstGeom prst="rect">
            <a:avLst/>
          </a:prstGeom>
        </p:spPr>
      </p:pic>
      <p:sp>
        <p:nvSpPr>
          <p:cNvPr id="42" name="TextBox 41">
            <a:extLst>
              <a:ext uri="{FF2B5EF4-FFF2-40B4-BE49-F238E27FC236}">
                <a16:creationId xmlns:a16="http://schemas.microsoft.com/office/drawing/2014/main" id="{CD08843F-7FA1-4633-96BB-9FBE1BFD6E38}"/>
              </a:ext>
            </a:extLst>
          </p:cNvPr>
          <p:cNvSpPr txBox="1"/>
          <p:nvPr/>
        </p:nvSpPr>
        <p:spPr>
          <a:xfrm>
            <a:off x="3648075" y="5589983"/>
            <a:ext cx="4895849" cy="738664"/>
          </a:xfrm>
          <a:prstGeom prst="rect">
            <a:avLst/>
          </a:prstGeom>
          <a:noFill/>
        </p:spPr>
        <p:txBody>
          <a:bodyPr wrap="square" rtlCol="0">
            <a:spAutoFit/>
          </a:bodyPr>
          <a:lstStyle/>
          <a:p>
            <a:pPr algn="ctr"/>
            <a:r>
              <a:rPr lang="en-US" sz="2400" dirty="0">
                <a:solidFill>
                  <a:schemeClr val="accent1"/>
                </a:solidFill>
              </a:rPr>
              <a:t>Insert Your Subtitle Here</a:t>
            </a:r>
          </a:p>
          <a:p>
            <a:pPr algn="ctr"/>
            <a:r>
              <a:rPr lang="en-US" dirty="0"/>
              <a:t>Check out more free slides on </a:t>
            </a:r>
            <a:r>
              <a:rPr lang="en-US" dirty="0" err="1">
                <a:solidFill>
                  <a:schemeClr val="accent1"/>
                </a:solidFill>
                <a:hlinkClick r:id="rId10">
                  <a:extLst>
                    <a:ext uri="{A12FA001-AC4F-418D-AE19-62706E023703}">
                      <ahyp:hlinkClr xmlns:ahyp="http://schemas.microsoft.com/office/drawing/2018/hyperlinkcolor" val="tx"/>
                    </a:ext>
                  </a:extLst>
                </a:hlinkClick>
              </a:rPr>
              <a:t>MyFreeSlides</a:t>
            </a:r>
            <a:endParaRPr lang="en-US" dirty="0">
              <a:solidFill>
                <a:schemeClr val="accent1"/>
              </a:solidFill>
            </a:endParaRPr>
          </a:p>
        </p:txBody>
      </p:sp>
      <p:sp>
        <p:nvSpPr>
          <p:cNvPr id="43" name="TextBox 42">
            <a:extLst>
              <a:ext uri="{FF2B5EF4-FFF2-40B4-BE49-F238E27FC236}">
                <a16:creationId xmlns:a16="http://schemas.microsoft.com/office/drawing/2014/main" id="{7D483B35-5AE0-4282-B16B-EFCA1FF0B3E6}"/>
              </a:ext>
            </a:extLst>
          </p:cNvPr>
          <p:cNvSpPr txBox="1"/>
          <p:nvPr/>
        </p:nvSpPr>
        <p:spPr>
          <a:xfrm>
            <a:off x="681633" y="333375"/>
            <a:ext cx="3826568" cy="523220"/>
          </a:xfrm>
          <a:prstGeom prst="rect">
            <a:avLst/>
          </a:prstGeom>
          <a:noFill/>
        </p:spPr>
        <p:txBody>
          <a:bodyPr wrap="square" rtlCol="0">
            <a:spAutoFit/>
          </a:bodyPr>
          <a:lstStyle/>
          <a:p>
            <a:r>
              <a:rPr lang="en-US" sz="2800" dirty="0">
                <a:solidFill>
                  <a:schemeClr val="accent1"/>
                </a:solidFill>
              </a:rPr>
              <a:t>Process Info-Graphic</a:t>
            </a:r>
          </a:p>
        </p:txBody>
      </p:sp>
      <p:cxnSp>
        <p:nvCxnSpPr>
          <p:cNvPr id="44" name="Straight Connector 43">
            <a:extLst>
              <a:ext uri="{FF2B5EF4-FFF2-40B4-BE49-F238E27FC236}">
                <a16:creationId xmlns:a16="http://schemas.microsoft.com/office/drawing/2014/main" id="{7B242853-8574-46A3-B953-2AE840A0680D}"/>
              </a:ext>
            </a:extLst>
          </p:cNvPr>
          <p:cNvCxnSpPr>
            <a:cxnSpLocks/>
          </p:cNvCxnSpPr>
          <p:nvPr/>
        </p:nvCxnSpPr>
        <p:spPr>
          <a:xfrm>
            <a:off x="1033653" y="856595"/>
            <a:ext cx="995172" cy="0"/>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840568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F0E9AAA-DB94-4008-B2FD-CF3E3E894DEB}"/>
              </a:ext>
            </a:extLst>
          </p:cNvPr>
          <p:cNvSpPr/>
          <p:nvPr/>
        </p:nvSpPr>
        <p:spPr>
          <a:xfrm>
            <a:off x="0" y="1954763"/>
            <a:ext cx="12192000" cy="2948474"/>
          </a:xfrm>
          <a:prstGeom prst="rect">
            <a:avLst/>
          </a:prstGeom>
          <a:solidFill>
            <a:schemeClr val="accent2">
              <a:alpha val="6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 name="Rectangle 3">
            <a:extLst>
              <a:ext uri="{FF2B5EF4-FFF2-40B4-BE49-F238E27FC236}">
                <a16:creationId xmlns:a16="http://schemas.microsoft.com/office/drawing/2014/main" id="{A8A7750B-DE5D-47AF-8B28-775AFC2F49BF}"/>
              </a:ext>
            </a:extLst>
          </p:cNvPr>
          <p:cNvSpPr/>
          <p:nvPr/>
        </p:nvSpPr>
        <p:spPr>
          <a:xfrm>
            <a:off x="4206551" y="2393302"/>
            <a:ext cx="3778898" cy="2071396"/>
          </a:xfrm>
          <a:prstGeom prst="rect">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70BA1523-07DF-4542-B4E7-F27289E81D11}"/>
              </a:ext>
            </a:extLst>
          </p:cNvPr>
          <p:cNvSpPr txBox="1"/>
          <p:nvPr/>
        </p:nvSpPr>
        <p:spPr>
          <a:xfrm>
            <a:off x="4736840" y="2644170"/>
            <a:ext cx="2718320" cy="1569660"/>
          </a:xfrm>
          <a:prstGeom prst="rect">
            <a:avLst/>
          </a:prstGeom>
          <a:noFill/>
        </p:spPr>
        <p:txBody>
          <a:bodyPr wrap="square" rtlCol="0">
            <a:spAutoFit/>
          </a:bodyPr>
          <a:lstStyle/>
          <a:p>
            <a:pPr algn="ctr"/>
            <a:r>
              <a:rPr lang="en-US" sz="3200" dirty="0">
                <a:solidFill>
                  <a:schemeClr val="bg1"/>
                </a:solidFill>
                <a:latin typeface="Aharoni" panose="02010803020104030203" pitchFamily="2" charset="-79"/>
                <a:cs typeface="Aharoni" panose="02010803020104030203" pitchFamily="2" charset="-79"/>
              </a:rPr>
              <a:t>Enter Presentation Title</a:t>
            </a:r>
          </a:p>
        </p:txBody>
      </p:sp>
    </p:spTree>
    <p:extLst>
      <p:ext uri="{BB962C8B-B14F-4D97-AF65-F5344CB8AC3E}">
        <p14:creationId xmlns:p14="http://schemas.microsoft.com/office/powerpoint/2010/main" val="9839798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06048AC7-B62F-46DE-89B7-188EDD42864E}"/>
              </a:ext>
            </a:extLst>
          </p:cNvPr>
          <p:cNvSpPr/>
          <p:nvPr/>
        </p:nvSpPr>
        <p:spPr>
          <a:xfrm rot="5400000" flipH="1">
            <a:off x="6070588" y="-3834107"/>
            <a:ext cx="50824" cy="1235072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EDF37C1A-73E9-4563-AA27-A674BD7951CF}"/>
              </a:ext>
            </a:extLst>
          </p:cNvPr>
          <p:cNvSpPr/>
          <p:nvPr/>
        </p:nvSpPr>
        <p:spPr>
          <a:xfrm>
            <a:off x="0" y="0"/>
            <a:ext cx="12192000" cy="218336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7FAE5D03-7239-4AD7-8226-A7B3A4B5CEFD}"/>
              </a:ext>
            </a:extLst>
          </p:cNvPr>
          <p:cNvSpPr txBox="1"/>
          <p:nvPr/>
        </p:nvSpPr>
        <p:spPr>
          <a:xfrm>
            <a:off x="3215951" y="428818"/>
            <a:ext cx="5760098" cy="1323439"/>
          </a:xfrm>
          <a:prstGeom prst="rect">
            <a:avLst/>
          </a:prstGeom>
          <a:noFill/>
        </p:spPr>
        <p:txBody>
          <a:bodyPr wrap="square" rtlCol="0">
            <a:spAutoFit/>
          </a:bodyPr>
          <a:lstStyle/>
          <a:p>
            <a:pPr algn="ctr"/>
            <a:r>
              <a:rPr lang="en-US" sz="4000" dirty="0">
                <a:solidFill>
                  <a:schemeClr val="bg1"/>
                </a:solidFill>
                <a:latin typeface="Aharoni" panose="02010803020104030203" pitchFamily="2" charset="-79"/>
                <a:cs typeface="Aharoni" panose="02010803020104030203" pitchFamily="2" charset="-79"/>
              </a:rPr>
              <a:t>Add Description About Your Topic:</a:t>
            </a:r>
          </a:p>
        </p:txBody>
      </p:sp>
      <p:sp>
        <p:nvSpPr>
          <p:cNvPr id="18" name="TextBox 17">
            <a:extLst>
              <a:ext uri="{FF2B5EF4-FFF2-40B4-BE49-F238E27FC236}">
                <a16:creationId xmlns:a16="http://schemas.microsoft.com/office/drawing/2014/main" id="{DCA0CD2F-A6D8-40BC-BFB4-A7BBD4A65E3D}"/>
              </a:ext>
            </a:extLst>
          </p:cNvPr>
          <p:cNvSpPr txBox="1"/>
          <p:nvPr/>
        </p:nvSpPr>
        <p:spPr>
          <a:xfrm>
            <a:off x="1285354" y="2920734"/>
            <a:ext cx="8838360" cy="3231654"/>
          </a:xfrm>
          <a:prstGeom prst="rect">
            <a:avLst/>
          </a:prstGeom>
          <a:noFill/>
        </p:spPr>
        <p:txBody>
          <a:bodyPr wrap="square" rtlCol="0">
            <a:spAutoFit/>
          </a:bodyPr>
          <a:lstStyle/>
          <a:p>
            <a:r>
              <a:rPr lang="en-US" sz="2400" b="1" dirty="0"/>
              <a:t>Your Heading/Subheading Here:</a:t>
            </a:r>
          </a:p>
          <a:p>
            <a:endParaRPr lang="en-US" dirty="0"/>
          </a:p>
          <a:p>
            <a:pPr marL="285750" indent="-285750">
              <a:buFont typeface="Wingdings" panose="05000000000000000000" pitchFamily="2" charset="2"/>
              <a:buChar char="Ø"/>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sit </a:t>
            </a:r>
            <a:r>
              <a:rPr lang="en-US" dirty="0" err="1"/>
              <a:t>amet</a:t>
            </a:r>
            <a:r>
              <a:rPr lang="en-US" dirty="0"/>
              <a:t> </a:t>
            </a:r>
            <a:r>
              <a:rPr lang="en-US" dirty="0" err="1"/>
              <a:t>arcu</a:t>
            </a:r>
            <a:r>
              <a:rPr lang="en-US" dirty="0"/>
              <a:t> </a:t>
            </a:r>
            <a:r>
              <a:rPr lang="en-US" dirty="0" err="1"/>
              <a:t>elit</a:t>
            </a:r>
            <a:r>
              <a:rPr lang="en-US" dirty="0"/>
              <a:t>. </a:t>
            </a:r>
            <a:r>
              <a:rPr lang="en-US" dirty="0" err="1"/>
              <a:t>Curabitur</a:t>
            </a:r>
            <a:r>
              <a:rPr lang="en-US" dirty="0"/>
              <a:t> </a:t>
            </a:r>
            <a:r>
              <a:rPr lang="en-US" dirty="0" err="1"/>
              <a:t>sagittis</a:t>
            </a:r>
            <a:r>
              <a:rPr lang="en-US" dirty="0"/>
              <a:t> </a:t>
            </a:r>
            <a:r>
              <a:rPr lang="en-US" dirty="0" err="1"/>
              <a:t>lacus</a:t>
            </a:r>
            <a:r>
              <a:rPr lang="en-US" dirty="0"/>
              <a:t> </a:t>
            </a:r>
            <a:r>
              <a:rPr lang="en-US" dirty="0" err="1"/>
              <a:t>sapien</a:t>
            </a:r>
            <a:r>
              <a:rPr lang="en-US" dirty="0"/>
              <a:t>, sed maximus ex </a:t>
            </a:r>
            <a:r>
              <a:rPr lang="en-US" dirty="0" err="1"/>
              <a:t>rhoncus</a:t>
            </a:r>
            <a:r>
              <a:rPr lang="en-US" dirty="0"/>
              <a:t> ac. </a:t>
            </a:r>
            <a:r>
              <a:rPr lang="en-US" dirty="0" err="1"/>
              <a:t>Aenean</a:t>
            </a:r>
            <a:r>
              <a:rPr lang="en-US" dirty="0"/>
              <a:t> fermentum </a:t>
            </a:r>
            <a:r>
              <a:rPr lang="en-US" dirty="0" err="1"/>
              <a:t>consequat</a:t>
            </a:r>
            <a:r>
              <a:rPr lang="en-US" dirty="0"/>
              <a:t> </a:t>
            </a:r>
            <a:r>
              <a:rPr lang="en-US" dirty="0" err="1"/>
              <a:t>mauris</a:t>
            </a:r>
            <a:r>
              <a:rPr lang="en-US" dirty="0"/>
              <a:t>, sed </a:t>
            </a:r>
            <a:r>
              <a:rPr lang="en-US" dirty="0" err="1"/>
              <a:t>placerat</a:t>
            </a:r>
            <a:r>
              <a:rPr lang="en-US" dirty="0"/>
              <a:t> </a:t>
            </a:r>
            <a:r>
              <a:rPr lang="en-US" dirty="0" err="1"/>
              <a:t>nisl</a:t>
            </a:r>
            <a:r>
              <a:rPr lang="en-US" dirty="0"/>
              <a:t> </a:t>
            </a:r>
            <a:r>
              <a:rPr lang="en-US" dirty="0" err="1"/>
              <a:t>consectetur</a:t>
            </a:r>
            <a:r>
              <a:rPr lang="en-US" dirty="0"/>
              <a:t> id. </a:t>
            </a:r>
          </a:p>
          <a:p>
            <a:pPr marL="285750" indent="-285750">
              <a:buFont typeface="Wingdings" panose="05000000000000000000" pitchFamily="2" charset="2"/>
              <a:buChar char="Ø"/>
            </a:pPr>
            <a:r>
              <a:rPr lang="en-US" dirty="0" err="1"/>
              <a:t>Aliquam</a:t>
            </a:r>
            <a:r>
              <a:rPr lang="en-US" dirty="0"/>
              <a:t> </a:t>
            </a:r>
            <a:r>
              <a:rPr lang="en-US" dirty="0" err="1"/>
              <a:t>iaculis</a:t>
            </a:r>
            <a:r>
              <a:rPr lang="en-US" dirty="0"/>
              <a:t> semper </a:t>
            </a:r>
            <a:r>
              <a:rPr lang="en-US" dirty="0" err="1"/>
              <a:t>nisl</a:t>
            </a:r>
            <a:r>
              <a:rPr lang="en-US" dirty="0"/>
              <a:t> </a:t>
            </a:r>
            <a:r>
              <a:rPr lang="en-US" dirty="0" err="1"/>
              <a:t>quis</a:t>
            </a:r>
            <a:r>
              <a:rPr lang="en-US" dirty="0"/>
              <a:t> </a:t>
            </a:r>
            <a:r>
              <a:rPr lang="en-US" dirty="0" err="1"/>
              <a:t>sagittis</a:t>
            </a:r>
            <a:r>
              <a:rPr lang="en-US" dirty="0"/>
              <a:t>. </a:t>
            </a:r>
            <a:r>
              <a:rPr lang="en-US" dirty="0" err="1"/>
              <a:t>Quisque</a:t>
            </a:r>
            <a:r>
              <a:rPr lang="en-US" dirty="0"/>
              <a:t> </a:t>
            </a:r>
            <a:r>
              <a:rPr lang="en-US" dirty="0" err="1"/>
              <a:t>eget</a:t>
            </a:r>
            <a:r>
              <a:rPr lang="en-US" dirty="0"/>
              <a:t> </a:t>
            </a:r>
            <a:r>
              <a:rPr lang="en-US" dirty="0" err="1"/>
              <a:t>molestie</a:t>
            </a:r>
            <a:r>
              <a:rPr lang="en-US" dirty="0"/>
              <a:t> ante. Sed vel </a:t>
            </a:r>
            <a:r>
              <a:rPr lang="en-US" dirty="0" err="1"/>
              <a:t>nisl</a:t>
            </a:r>
            <a:r>
              <a:rPr lang="en-US" dirty="0"/>
              <a:t> </a:t>
            </a:r>
            <a:r>
              <a:rPr lang="en-US" dirty="0" err="1"/>
              <a:t>accumsan</a:t>
            </a:r>
            <a:r>
              <a:rPr lang="en-US" dirty="0"/>
              <a:t>, </a:t>
            </a:r>
            <a:r>
              <a:rPr lang="en-US" dirty="0" err="1"/>
              <a:t>aliquet</a:t>
            </a:r>
            <a:r>
              <a:rPr lang="en-US" dirty="0"/>
              <a:t> </a:t>
            </a:r>
            <a:r>
              <a:rPr lang="en-US" dirty="0" err="1"/>
              <a:t>elit</a:t>
            </a:r>
            <a:r>
              <a:rPr lang="en-US" dirty="0"/>
              <a:t> </a:t>
            </a:r>
            <a:r>
              <a:rPr lang="en-US" dirty="0" err="1"/>
              <a:t>posuere</a:t>
            </a:r>
            <a:r>
              <a:rPr lang="en-US" dirty="0"/>
              <a:t>, </a:t>
            </a:r>
            <a:r>
              <a:rPr lang="en-US" dirty="0" err="1"/>
              <a:t>ullamcorper</a:t>
            </a:r>
            <a:r>
              <a:rPr lang="en-US" dirty="0"/>
              <a:t> ante. </a:t>
            </a:r>
            <a:r>
              <a:rPr lang="en-US" dirty="0" err="1"/>
              <a:t>Aliquam</a:t>
            </a:r>
            <a:r>
              <a:rPr lang="en-US" dirty="0"/>
              <a:t> </a:t>
            </a:r>
            <a:r>
              <a:rPr lang="en-US" dirty="0" err="1"/>
              <a:t>erat</a:t>
            </a:r>
            <a:r>
              <a:rPr lang="en-US" dirty="0"/>
              <a:t> </a:t>
            </a:r>
            <a:r>
              <a:rPr lang="en-US" dirty="0" err="1"/>
              <a:t>velit</a:t>
            </a:r>
            <a:r>
              <a:rPr lang="en-US" dirty="0"/>
              <a:t>, </a:t>
            </a:r>
            <a:r>
              <a:rPr lang="en-US" dirty="0" err="1"/>
              <a:t>commodo</a:t>
            </a:r>
            <a:r>
              <a:rPr lang="en-US" dirty="0"/>
              <a:t> a porta </a:t>
            </a:r>
            <a:r>
              <a:rPr lang="en-US" dirty="0" err="1"/>
              <a:t>auctor</a:t>
            </a:r>
            <a:r>
              <a:rPr lang="en-US" dirty="0"/>
              <a:t>, </a:t>
            </a:r>
            <a:r>
              <a:rPr lang="en-US" dirty="0" err="1"/>
              <a:t>mattis</a:t>
            </a:r>
            <a:r>
              <a:rPr lang="en-US" dirty="0"/>
              <a:t> </a:t>
            </a:r>
            <a:r>
              <a:rPr lang="en-US" dirty="0" err="1"/>
              <a:t>luctus</a:t>
            </a:r>
            <a:r>
              <a:rPr lang="en-US" dirty="0"/>
              <a:t> dolor. </a:t>
            </a:r>
          </a:p>
          <a:p>
            <a:pPr marL="285750" indent="-285750">
              <a:buFont typeface="Wingdings" panose="05000000000000000000" pitchFamily="2" charset="2"/>
              <a:buChar char="Ø"/>
            </a:pPr>
            <a:r>
              <a:rPr lang="en-US" dirty="0" err="1"/>
              <a:t>Aliquam</a:t>
            </a:r>
            <a:r>
              <a:rPr lang="en-US" dirty="0"/>
              <a:t> </a:t>
            </a:r>
            <a:r>
              <a:rPr lang="en-US" dirty="0" err="1"/>
              <a:t>scelerisque</a:t>
            </a:r>
            <a:r>
              <a:rPr lang="en-US" dirty="0"/>
              <a:t> magna </a:t>
            </a:r>
            <a:r>
              <a:rPr lang="en-US" dirty="0" err="1"/>
              <a:t>velit</a:t>
            </a:r>
            <a:r>
              <a:rPr lang="en-US" dirty="0"/>
              <a:t>, porta </a:t>
            </a:r>
            <a:r>
              <a:rPr lang="en-US" dirty="0" err="1"/>
              <a:t>molestie</a:t>
            </a:r>
            <a:r>
              <a:rPr lang="en-US" dirty="0"/>
              <a:t> </a:t>
            </a:r>
            <a:r>
              <a:rPr lang="en-US" dirty="0" err="1"/>
              <a:t>massa</a:t>
            </a:r>
            <a:r>
              <a:rPr lang="en-US" dirty="0"/>
              <a:t> </a:t>
            </a:r>
            <a:r>
              <a:rPr lang="en-US" dirty="0" err="1"/>
              <a:t>sodales</a:t>
            </a:r>
            <a:r>
              <a:rPr lang="en-US" dirty="0"/>
              <a:t> </a:t>
            </a:r>
            <a:r>
              <a:rPr lang="en-US" dirty="0" err="1"/>
              <a:t>eget</a:t>
            </a:r>
            <a:r>
              <a:rPr lang="en-US" dirty="0"/>
              <a:t>. Vestibulum </a:t>
            </a:r>
            <a:r>
              <a:rPr lang="en-US" dirty="0" err="1"/>
              <a:t>lobortis</a:t>
            </a:r>
            <a:r>
              <a:rPr lang="en-US" dirty="0"/>
              <a:t> at </a:t>
            </a:r>
            <a:r>
              <a:rPr lang="en-US" dirty="0" err="1"/>
              <a:t>nibh</a:t>
            </a:r>
            <a:r>
              <a:rPr lang="en-US" dirty="0"/>
              <a:t> </a:t>
            </a:r>
            <a:r>
              <a:rPr lang="en-US" dirty="0" err="1"/>
              <a:t>eu</a:t>
            </a:r>
            <a:r>
              <a:rPr lang="en-US" dirty="0"/>
              <a:t> porta. Cras </a:t>
            </a:r>
            <a:r>
              <a:rPr lang="en-US" dirty="0" err="1"/>
              <a:t>aliquam</a:t>
            </a:r>
            <a:r>
              <a:rPr lang="en-US" dirty="0"/>
              <a:t> sed </a:t>
            </a:r>
            <a:r>
              <a:rPr lang="en-US" dirty="0" err="1"/>
              <a:t>lacus</a:t>
            </a:r>
            <a:r>
              <a:rPr lang="en-US" dirty="0"/>
              <a:t> et </a:t>
            </a:r>
            <a:r>
              <a:rPr lang="en-US" dirty="0" err="1"/>
              <a:t>eleifend</a:t>
            </a:r>
            <a:r>
              <a:rPr lang="en-US" dirty="0"/>
              <a:t>. Morbi </a:t>
            </a:r>
            <a:r>
              <a:rPr lang="en-US" dirty="0" err="1"/>
              <a:t>eu</a:t>
            </a:r>
            <a:r>
              <a:rPr lang="en-US" dirty="0"/>
              <a:t> </a:t>
            </a:r>
            <a:r>
              <a:rPr lang="en-US" dirty="0" err="1"/>
              <a:t>congue</a:t>
            </a:r>
            <a:r>
              <a:rPr lang="en-US" dirty="0"/>
              <a:t> </a:t>
            </a:r>
            <a:r>
              <a:rPr lang="en-US" dirty="0" err="1"/>
              <a:t>purus</a:t>
            </a:r>
            <a:r>
              <a:rPr lang="en-US" dirty="0"/>
              <a:t>, vel </a:t>
            </a:r>
            <a:r>
              <a:rPr lang="en-US" dirty="0" err="1"/>
              <a:t>accumsan</a:t>
            </a:r>
            <a:r>
              <a:rPr lang="en-US" dirty="0"/>
              <a:t> </a:t>
            </a:r>
            <a:r>
              <a:rPr lang="en-US" dirty="0" err="1"/>
              <a:t>nunc</a:t>
            </a:r>
            <a:r>
              <a:rPr lang="en-US" dirty="0"/>
              <a:t>. </a:t>
            </a:r>
            <a:r>
              <a:rPr lang="en-US" dirty="0" err="1"/>
              <a:t>Proin</a:t>
            </a:r>
            <a:r>
              <a:rPr lang="en-US" dirty="0"/>
              <a:t> ac ipsum sit </a:t>
            </a:r>
            <a:r>
              <a:rPr lang="en-US" dirty="0" err="1"/>
              <a:t>amet</a:t>
            </a:r>
            <a:r>
              <a:rPr lang="en-US" dirty="0"/>
              <a:t> </a:t>
            </a:r>
            <a:r>
              <a:rPr lang="en-US" dirty="0" err="1"/>
              <a:t>urna</a:t>
            </a:r>
            <a:r>
              <a:rPr lang="en-US" dirty="0"/>
              <a:t> </a:t>
            </a:r>
            <a:r>
              <a:rPr lang="en-US" dirty="0" err="1"/>
              <a:t>laoreet</a:t>
            </a:r>
            <a:r>
              <a:rPr lang="en-US" dirty="0"/>
              <a:t> </a:t>
            </a:r>
            <a:r>
              <a:rPr lang="en-US" dirty="0" err="1"/>
              <a:t>tincidunt</a:t>
            </a:r>
            <a:r>
              <a:rPr lang="en-US" dirty="0"/>
              <a:t>.</a:t>
            </a:r>
          </a:p>
        </p:txBody>
      </p:sp>
      <p:sp>
        <p:nvSpPr>
          <p:cNvPr id="19" name="Oval 18">
            <a:extLst>
              <a:ext uri="{FF2B5EF4-FFF2-40B4-BE49-F238E27FC236}">
                <a16:creationId xmlns:a16="http://schemas.microsoft.com/office/drawing/2014/main" id="{61CF0CA2-C1B0-48ED-A53A-BBB580BA0FDB}"/>
              </a:ext>
            </a:extLst>
          </p:cNvPr>
          <p:cNvSpPr/>
          <p:nvPr/>
        </p:nvSpPr>
        <p:spPr>
          <a:xfrm>
            <a:off x="11620500" y="3216009"/>
            <a:ext cx="990600" cy="990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ADFD0A0A-2E7D-40EE-91D6-9721A8CB92C1}"/>
              </a:ext>
            </a:extLst>
          </p:cNvPr>
          <p:cNvSpPr/>
          <p:nvPr/>
        </p:nvSpPr>
        <p:spPr>
          <a:xfrm>
            <a:off x="-394599" y="5098013"/>
            <a:ext cx="990600" cy="990600"/>
          </a:xfrm>
          <a:prstGeom prst="ellips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NA">
            <a:extLst>
              <a:ext uri="{FF2B5EF4-FFF2-40B4-BE49-F238E27FC236}">
                <a16:creationId xmlns:a16="http://schemas.microsoft.com/office/drawing/2014/main" id="{276BC1D5-9387-41A5-BD6C-2D5EE251E03A}"/>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442142">
            <a:off x="617022" y="159089"/>
            <a:ext cx="1862896" cy="1862896"/>
          </a:xfrm>
          <a:prstGeom prst="rect">
            <a:avLst/>
          </a:prstGeom>
        </p:spPr>
      </p:pic>
    </p:spTree>
    <p:extLst>
      <p:ext uri="{BB962C8B-B14F-4D97-AF65-F5344CB8AC3E}">
        <p14:creationId xmlns:p14="http://schemas.microsoft.com/office/powerpoint/2010/main" val="23515137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B9D954F-5ABD-49F1-87CB-616342F73E31}"/>
              </a:ext>
            </a:extLst>
          </p:cNvPr>
          <p:cNvSpPr/>
          <p:nvPr/>
        </p:nvSpPr>
        <p:spPr>
          <a:xfrm>
            <a:off x="6531429" y="1"/>
            <a:ext cx="5225142" cy="68579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9ED02391-496F-480A-A487-A4046F38D8C3}"/>
              </a:ext>
            </a:extLst>
          </p:cNvPr>
          <p:cNvSpPr txBox="1"/>
          <p:nvPr/>
        </p:nvSpPr>
        <p:spPr>
          <a:xfrm>
            <a:off x="7077604" y="3704402"/>
            <a:ext cx="4132792" cy="1569660"/>
          </a:xfrm>
          <a:prstGeom prst="rect">
            <a:avLst/>
          </a:prstGeom>
          <a:solidFill>
            <a:schemeClr val="bg1"/>
          </a:solidFill>
        </p:spPr>
        <p:txBody>
          <a:bodyPr wrap="square" rtlCol="0">
            <a:spAutoFit/>
          </a:bodyPr>
          <a:lstStyle/>
          <a:p>
            <a:pPr algn="ctr"/>
            <a:r>
              <a:rPr lang="en-US" sz="4800" dirty="0">
                <a:solidFill>
                  <a:schemeClr val="accent2"/>
                </a:solidFill>
                <a:latin typeface="Aharoni" panose="02010803020104030203" pitchFamily="2" charset="-79"/>
                <a:cs typeface="Aharoni" panose="02010803020104030203" pitchFamily="2" charset="-79"/>
              </a:rPr>
              <a:t>Topic</a:t>
            </a:r>
          </a:p>
          <a:p>
            <a:pPr algn="ctr"/>
            <a:r>
              <a:rPr lang="en-US" sz="4800" dirty="0">
                <a:solidFill>
                  <a:schemeClr val="accent2"/>
                </a:solidFill>
                <a:latin typeface="Aharoni" panose="02010803020104030203" pitchFamily="2" charset="-79"/>
                <a:cs typeface="Aharoni" panose="02010803020104030203" pitchFamily="2" charset="-79"/>
              </a:rPr>
              <a:t>Name Here</a:t>
            </a:r>
          </a:p>
        </p:txBody>
      </p:sp>
      <p:sp>
        <p:nvSpPr>
          <p:cNvPr id="9" name="TextBox 8">
            <a:extLst>
              <a:ext uri="{FF2B5EF4-FFF2-40B4-BE49-F238E27FC236}">
                <a16:creationId xmlns:a16="http://schemas.microsoft.com/office/drawing/2014/main" id="{CC8F57CF-8DF2-4203-B227-7E1743AF38F4}"/>
              </a:ext>
            </a:extLst>
          </p:cNvPr>
          <p:cNvSpPr txBox="1"/>
          <p:nvPr/>
        </p:nvSpPr>
        <p:spPr>
          <a:xfrm>
            <a:off x="867747" y="719756"/>
            <a:ext cx="4792825" cy="1077218"/>
          </a:xfrm>
          <a:prstGeom prst="rect">
            <a:avLst/>
          </a:prstGeom>
          <a:noFill/>
        </p:spPr>
        <p:txBody>
          <a:bodyPr wrap="square" rtlCol="0">
            <a:spAutoFit/>
          </a:bodyPr>
          <a:lstStyle/>
          <a:p>
            <a:r>
              <a:rPr lang="en-US" sz="3200" dirty="0">
                <a:solidFill>
                  <a:schemeClr val="accent2"/>
                </a:solidFill>
                <a:latin typeface="Aharoni" panose="02010803020104030203" pitchFamily="2" charset="-79"/>
                <a:cs typeface="Aharoni" panose="02010803020104030203" pitchFamily="2" charset="-79"/>
              </a:rPr>
              <a:t>Add </a:t>
            </a:r>
            <a:r>
              <a:rPr lang="en-US" sz="3200" dirty="0">
                <a:solidFill>
                  <a:schemeClr val="bg1"/>
                </a:solidFill>
                <a:latin typeface="Aharoni" panose="02010803020104030203" pitchFamily="2" charset="-79"/>
                <a:cs typeface="Aharoni" panose="02010803020104030203" pitchFamily="2" charset="-79"/>
              </a:rPr>
              <a:t>Descriptive</a:t>
            </a:r>
            <a:r>
              <a:rPr lang="en-US" sz="3200" dirty="0">
                <a:solidFill>
                  <a:schemeClr val="accent2"/>
                </a:solidFill>
                <a:latin typeface="Aharoni" panose="02010803020104030203" pitchFamily="2" charset="-79"/>
                <a:cs typeface="Aharoni" panose="02010803020104030203" pitchFamily="2" charset="-79"/>
              </a:rPr>
              <a:t> Text For Your Topic Here</a:t>
            </a:r>
          </a:p>
        </p:txBody>
      </p:sp>
      <p:sp>
        <p:nvSpPr>
          <p:cNvPr id="10" name="TextBox 9">
            <a:extLst>
              <a:ext uri="{FF2B5EF4-FFF2-40B4-BE49-F238E27FC236}">
                <a16:creationId xmlns:a16="http://schemas.microsoft.com/office/drawing/2014/main" id="{5F307DD9-33DB-49AC-A3FC-45B521E5B1CF}"/>
              </a:ext>
            </a:extLst>
          </p:cNvPr>
          <p:cNvSpPr txBox="1"/>
          <p:nvPr/>
        </p:nvSpPr>
        <p:spPr>
          <a:xfrm>
            <a:off x="741069" y="1944965"/>
            <a:ext cx="4919503" cy="4062651"/>
          </a:xfrm>
          <a:prstGeom prst="rect">
            <a:avLst/>
          </a:prstGeom>
          <a:noFill/>
        </p:spPr>
        <p:txBody>
          <a:bodyPr wrap="square" rtlCol="0">
            <a:spAutoFit/>
          </a:bodyPr>
          <a:lstStyle/>
          <a:p>
            <a:pPr algn="ctr"/>
            <a:r>
              <a:rPr lang="en-US" sz="2400" b="1" dirty="0"/>
              <a:t>Your Heading/Subheading Here:</a:t>
            </a:r>
          </a:p>
          <a:p>
            <a:pPr algn="ctr"/>
            <a:endParaRPr lang="en-US" dirty="0"/>
          </a:p>
          <a:p>
            <a:pPr marL="285750" indent="-285750" algn="ctr">
              <a:buFont typeface="Wingdings" panose="05000000000000000000" pitchFamily="2" charset="2"/>
              <a:buChar char="Ø"/>
            </a:pPr>
            <a:r>
              <a:rPr lang="en-US" dirty="0"/>
              <a:t>Lorem ipsum dolor sit </a:t>
            </a:r>
            <a:r>
              <a:rPr lang="en-US" dirty="0" err="1"/>
              <a:t>amet</a:t>
            </a:r>
            <a:r>
              <a:rPr lang="en-US" dirty="0"/>
              <a:t>, </a:t>
            </a:r>
            <a:r>
              <a:rPr lang="en-US" dirty="0" err="1"/>
              <a:t>consectetur</a:t>
            </a:r>
            <a:r>
              <a:rPr lang="en-US" dirty="0"/>
              <a:t> </a:t>
            </a:r>
            <a:r>
              <a:rPr lang="en-US" dirty="0" err="1"/>
              <a:t>adipiscing</a:t>
            </a:r>
            <a:r>
              <a:rPr lang="en-US" dirty="0"/>
              <a:t> </a:t>
            </a:r>
            <a:r>
              <a:rPr lang="en-US" dirty="0" err="1"/>
              <a:t>elit</a:t>
            </a:r>
            <a:r>
              <a:rPr lang="en-US" dirty="0"/>
              <a:t>. </a:t>
            </a:r>
            <a:r>
              <a:rPr lang="en-US" dirty="0" err="1"/>
              <a:t>Donec</a:t>
            </a:r>
            <a:r>
              <a:rPr lang="en-US" dirty="0"/>
              <a:t> sit </a:t>
            </a:r>
            <a:r>
              <a:rPr lang="en-US" dirty="0" err="1"/>
              <a:t>amet</a:t>
            </a:r>
            <a:r>
              <a:rPr lang="en-US" dirty="0"/>
              <a:t> </a:t>
            </a:r>
            <a:r>
              <a:rPr lang="en-US" dirty="0" err="1"/>
              <a:t>arcu</a:t>
            </a:r>
            <a:r>
              <a:rPr lang="en-US" dirty="0"/>
              <a:t> </a:t>
            </a:r>
            <a:r>
              <a:rPr lang="en-US" dirty="0" err="1"/>
              <a:t>elit</a:t>
            </a:r>
            <a:r>
              <a:rPr lang="en-US" dirty="0"/>
              <a:t>. </a:t>
            </a:r>
            <a:r>
              <a:rPr lang="en-US" dirty="0" err="1"/>
              <a:t>Curabitur</a:t>
            </a:r>
            <a:r>
              <a:rPr lang="en-US" dirty="0"/>
              <a:t> </a:t>
            </a:r>
            <a:r>
              <a:rPr lang="en-US" dirty="0" err="1"/>
              <a:t>sagittis</a:t>
            </a:r>
            <a:r>
              <a:rPr lang="en-US" dirty="0"/>
              <a:t> </a:t>
            </a:r>
            <a:r>
              <a:rPr lang="en-US" dirty="0" err="1"/>
              <a:t>lacus</a:t>
            </a:r>
            <a:r>
              <a:rPr lang="en-US" dirty="0"/>
              <a:t> </a:t>
            </a:r>
            <a:r>
              <a:rPr lang="en-US" dirty="0" err="1"/>
              <a:t>sapien</a:t>
            </a:r>
            <a:r>
              <a:rPr lang="en-US" dirty="0"/>
              <a:t>, sed maximus ex </a:t>
            </a:r>
            <a:r>
              <a:rPr lang="en-US" dirty="0" err="1"/>
              <a:t>rhoncus</a:t>
            </a:r>
            <a:r>
              <a:rPr lang="en-US" dirty="0"/>
              <a:t> ac. </a:t>
            </a:r>
            <a:r>
              <a:rPr lang="en-US" dirty="0" err="1"/>
              <a:t>Aenean</a:t>
            </a:r>
            <a:r>
              <a:rPr lang="en-US" dirty="0"/>
              <a:t> fermentum </a:t>
            </a:r>
            <a:r>
              <a:rPr lang="en-US" dirty="0" err="1"/>
              <a:t>consequat</a:t>
            </a:r>
            <a:r>
              <a:rPr lang="en-US" dirty="0"/>
              <a:t> </a:t>
            </a:r>
            <a:r>
              <a:rPr lang="en-US" dirty="0" err="1"/>
              <a:t>mauris</a:t>
            </a:r>
            <a:r>
              <a:rPr lang="en-US" dirty="0"/>
              <a:t>, sed </a:t>
            </a:r>
            <a:r>
              <a:rPr lang="en-US" dirty="0" err="1"/>
              <a:t>placerat</a:t>
            </a:r>
            <a:r>
              <a:rPr lang="en-US" dirty="0"/>
              <a:t> </a:t>
            </a:r>
            <a:r>
              <a:rPr lang="en-US" dirty="0" err="1"/>
              <a:t>nisl</a:t>
            </a:r>
            <a:r>
              <a:rPr lang="en-US" dirty="0"/>
              <a:t> </a:t>
            </a:r>
            <a:r>
              <a:rPr lang="en-US" dirty="0" err="1"/>
              <a:t>consectetur</a:t>
            </a:r>
            <a:r>
              <a:rPr lang="en-US" dirty="0"/>
              <a:t> id. </a:t>
            </a:r>
          </a:p>
          <a:p>
            <a:pPr marL="285750" indent="-285750" algn="ctr">
              <a:buFont typeface="Wingdings" panose="05000000000000000000" pitchFamily="2" charset="2"/>
              <a:buChar char="Ø"/>
            </a:pPr>
            <a:r>
              <a:rPr lang="en-US" dirty="0" err="1"/>
              <a:t>Aliquam</a:t>
            </a:r>
            <a:r>
              <a:rPr lang="en-US" dirty="0"/>
              <a:t> </a:t>
            </a:r>
            <a:r>
              <a:rPr lang="en-US" dirty="0" err="1"/>
              <a:t>iaculis</a:t>
            </a:r>
            <a:r>
              <a:rPr lang="en-US" dirty="0"/>
              <a:t> semper </a:t>
            </a:r>
            <a:r>
              <a:rPr lang="en-US" dirty="0" err="1"/>
              <a:t>nisl</a:t>
            </a:r>
            <a:r>
              <a:rPr lang="en-US" dirty="0"/>
              <a:t> </a:t>
            </a:r>
            <a:r>
              <a:rPr lang="en-US" dirty="0" err="1"/>
              <a:t>quis</a:t>
            </a:r>
            <a:r>
              <a:rPr lang="en-US" dirty="0"/>
              <a:t> </a:t>
            </a:r>
            <a:r>
              <a:rPr lang="en-US" dirty="0" err="1"/>
              <a:t>sagittis</a:t>
            </a:r>
            <a:r>
              <a:rPr lang="en-US" dirty="0"/>
              <a:t>. </a:t>
            </a:r>
            <a:r>
              <a:rPr lang="en-US" dirty="0" err="1"/>
              <a:t>Quisque</a:t>
            </a:r>
            <a:r>
              <a:rPr lang="en-US" dirty="0"/>
              <a:t> </a:t>
            </a:r>
            <a:r>
              <a:rPr lang="en-US" dirty="0" err="1"/>
              <a:t>eget</a:t>
            </a:r>
            <a:r>
              <a:rPr lang="en-US" dirty="0"/>
              <a:t> </a:t>
            </a:r>
            <a:r>
              <a:rPr lang="en-US" dirty="0" err="1"/>
              <a:t>molestie</a:t>
            </a:r>
            <a:r>
              <a:rPr lang="en-US" dirty="0"/>
              <a:t> ante. Sed vel </a:t>
            </a:r>
            <a:r>
              <a:rPr lang="en-US" dirty="0" err="1"/>
              <a:t>nisl</a:t>
            </a:r>
            <a:r>
              <a:rPr lang="en-US" dirty="0"/>
              <a:t> </a:t>
            </a:r>
            <a:r>
              <a:rPr lang="en-US" dirty="0" err="1"/>
              <a:t>accumsan</a:t>
            </a:r>
            <a:r>
              <a:rPr lang="en-US" dirty="0"/>
              <a:t>, </a:t>
            </a:r>
            <a:r>
              <a:rPr lang="en-US" dirty="0" err="1"/>
              <a:t>aliquet</a:t>
            </a:r>
            <a:r>
              <a:rPr lang="en-US" dirty="0"/>
              <a:t> </a:t>
            </a:r>
            <a:r>
              <a:rPr lang="en-US" dirty="0" err="1"/>
              <a:t>elit</a:t>
            </a:r>
            <a:r>
              <a:rPr lang="en-US" dirty="0"/>
              <a:t> </a:t>
            </a:r>
            <a:r>
              <a:rPr lang="en-US" dirty="0" err="1"/>
              <a:t>posuere</a:t>
            </a:r>
            <a:r>
              <a:rPr lang="en-US" dirty="0"/>
              <a:t>, </a:t>
            </a:r>
            <a:r>
              <a:rPr lang="en-US" dirty="0" err="1"/>
              <a:t>ullamcorper</a:t>
            </a:r>
            <a:r>
              <a:rPr lang="en-US" dirty="0"/>
              <a:t> ante. </a:t>
            </a:r>
            <a:r>
              <a:rPr lang="en-US" dirty="0" err="1"/>
              <a:t>Aliquam</a:t>
            </a:r>
            <a:r>
              <a:rPr lang="en-US" dirty="0"/>
              <a:t> </a:t>
            </a:r>
            <a:r>
              <a:rPr lang="en-US" dirty="0" err="1"/>
              <a:t>erat</a:t>
            </a:r>
            <a:r>
              <a:rPr lang="en-US" dirty="0"/>
              <a:t> </a:t>
            </a:r>
            <a:r>
              <a:rPr lang="en-US" dirty="0" err="1"/>
              <a:t>velit</a:t>
            </a:r>
            <a:r>
              <a:rPr lang="en-US" dirty="0"/>
              <a:t>, </a:t>
            </a:r>
            <a:r>
              <a:rPr lang="en-US" dirty="0" err="1"/>
              <a:t>commodo</a:t>
            </a:r>
            <a:r>
              <a:rPr lang="en-US" dirty="0"/>
              <a:t> a porta </a:t>
            </a:r>
            <a:r>
              <a:rPr lang="en-US" dirty="0" err="1"/>
              <a:t>auctor</a:t>
            </a:r>
            <a:r>
              <a:rPr lang="en-US" dirty="0"/>
              <a:t>, </a:t>
            </a:r>
            <a:r>
              <a:rPr lang="en-US" dirty="0" err="1"/>
              <a:t>mattis</a:t>
            </a:r>
            <a:r>
              <a:rPr lang="en-US" dirty="0"/>
              <a:t> </a:t>
            </a:r>
            <a:r>
              <a:rPr lang="en-US" dirty="0" err="1"/>
              <a:t>luctus</a:t>
            </a:r>
            <a:r>
              <a:rPr lang="en-US" dirty="0"/>
              <a:t> dolor</a:t>
            </a:r>
          </a:p>
          <a:p>
            <a:pPr marL="285750" indent="-285750" algn="ctr">
              <a:buFont typeface="Wingdings" panose="05000000000000000000" pitchFamily="2" charset="2"/>
              <a:buChar char="Ø"/>
            </a:pPr>
            <a:r>
              <a:rPr lang="en-US" dirty="0" err="1"/>
              <a:t>Aliquam</a:t>
            </a:r>
            <a:r>
              <a:rPr lang="en-US" dirty="0"/>
              <a:t> </a:t>
            </a:r>
            <a:r>
              <a:rPr lang="en-US" dirty="0" err="1"/>
              <a:t>scelerisque</a:t>
            </a:r>
            <a:r>
              <a:rPr lang="en-US" dirty="0"/>
              <a:t> magna </a:t>
            </a:r>
            <a:r>
              <a:rPr lang="en-US" dirty="0" err="1"/>
              <a:t>velit</a:t>
            </a:r>
            <a:r>
              <a:rPr lang="en-US" dirty="0"/>
              <a:t>, porta </a:t>
            </a:r>
            <a:r>
              <a:rPr lang="en-US" dirty="0" err="1"/>
              <a:t>molestie</a:t>
            </a:r>
            <a:r>
              <a:rPr lang="en-US" dirty="0"/>
              <a:t> </a:t>
            </a:r>
            <a:r>
              <a:rPr lang="en-US" dirty="0" err="1"/>
              <a:t>massa</a:t>
            </a:r>
            <a:r>
              <a:rPr lang="en-US" dirty="0"/>
              <a:t> </a:t>
            </a:r>
            <a:r>
              <a:rPr lang="en-US" dirty="0" err="1"/>
              <a:t>sodales</a:t>
            </a:r>
            <a:r>
              <a:rPr lang="en-US" dirty="0"/>
              <a:t> </a:t>
            </a:r>
            <a:r>
              <a:rPr lang="en-US" dirty="0" err="1"/>
              <a:t>eget</a:t>
            </a:r>
            <a:r>
              <a:rPr lang="en-US" dirty="0"/>
              <a:t>.</a:t>
            </a:r>
          </a:p>
        </p:txBody>
      </p:sp>
      <p:cxnSp>
        <p:nvCxnSpPr>
          <p:cNvPr id="20" name="Straight Connector 19">
            <a:extLst>
              <a:ext uri="{FF2B5EF4-FFF2-40B4-BE49-F238E27FC236}">
                <a16:creationId xmlns:a16="http://schemas.microsoft.com/office/drawing/2014/main" id="{22E114F8-B90B-460D-8E9C-0849E19ABA4D}"/>
              </a:ext>
            </a:extLst>
          </p:cNvPr>
          <p:cNvCxnSpPr>
            <a:cxnSpLocks/>
          </p:cNvCxnSpPr>
          <p:nvPr/>
        </p:nvCxnSpPr>
        <p:spPr>
          <a:xfrm>
            <a:off x="1292079" y="1796974"/>
            <a:ext cx="1590821" cy="0"/>
          </a:xfrm>
          <a:prstGeom prst="line">
            <a:avLst/>
          </a:prstGeom>
          <a:ln w="190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Graphic 11" descr="DNA">
            <a:extLst>
              <a:ext uri="{FF2B5EF4-FFF2-40B4-BE49-F238E27FC236}">
                <a16:creationId xmlns:a16="http://schemas.microsoft.com/office/drawing/2014/main" id="{FB9590AD-9A04-4364-B751-200317747A4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rot="2442142">
            <a:off x="7986601" y="639575"/>
            <a:ext cx="2314798" cy="2314798"/>
          </a:xfrm>
          <a:prstGeom prst="rect">
            <a:avLst/>
          </a:prstGeom>
        </p:spPr>
      </p:pic>
    </p:spTree>
    <p:extLst>
      <p:ext uri="{BB962C8B-B14F-4D97-AF65-F5344CB8AC3E}">
        <p14:creationId xmlns:p14="http://schemas.microsoft.com/office/powerpoint/2010/main" val="1251979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77ED909-C1EB-4A9A-BB13-AEE2F07EE990}"/>
              </a:ext>
            </a:extLst>
          </p:cNvPr>
          <p:cNvSpPr txBox="1"/>
          <p:nvPr/>
        </p:nvSpPr>
        <p:spPr>
          <a:xfrm>
            <a:off x="891592" y="325370"/>
            <a:ext cx="3368350" cy="584775"/>
          </a:xfrm>
          <a:prstGeom prst="rect">
            <a:avLst/>
          </a:prstGeom>
          <a:noFill/>
        </p:spPr>
        <p:txBody>
          <a:bodyPr wrap="square" rtlCol="0">
            <a:spAutoFit/>
          </a:bodyPr>
          <a:lstStyle/>
          <a:p>
            <a:r>
              <a:rPr lang="en-US" sz="3200" dirty="0"/>
              <a:t>Infographics Style</a:t>
            </a:r>
          </a:p>
        </p:txBody>
      </p:sp>
      <p:cxnSp>
        <p:nvCxnSpPr>
          <p:cNvPr id="3" name="Straight Connector 2">
            <a:extLst>
              <a:ext uri="{FF2B5EF4-FFF2-40B4-BE49-F238E27FC236}">
                <a16:creationId xmlns:a16="http://schemas.microsoft.com/office/drawing/2014/main" id="{FC9E7230-7005-457E-94F2-B2D00DCAAD83}"/>
              </a:ext>
            </a:extLst>
          </p:cNvPr>
          <p:cNvCxnSpPr>
            <a:cxnSpLocks/>
          </p:cNvCxnSpPr>
          <p:nvPr/>
        </p:nvCxnSpPr>
        <p:spPr>
          <a:xfrm>
            <a:off x="1350994" y="1400339"/>
            <a:ext cx="1365009" cy="0"/>
          </a:xfrm>
          <a:prstGeom prst="line">
            <a:avLst/>
          </a:prstGeom>
          <a:ln w="25400">
            <a:solidFill>
              <a:schemeClr val="accent1"/>
            </a:solidFill>
          </a:ln>
        </p:spPr>
        <p:style>
          <a:lnRef idx="1">
            <a:schemeClr val="accent1"/>
          </a:lnRef>
          <a:fillRef idx="0">
            <a:schemeClr val="accent1"/>
          </a:fillRef>
          <a:effectRef idx="0">
            <a:schemeClr val="accent1"/>
          </a:effectRef>
          <a:fontRef idx="minor">
            <a:schemeClr val="tx1"/>
          </a:fontRef>
        </p:style>
      </p:cxnSp>
      <p:grpSp>
        <p:nvGrpSpPr>
          <p:cNvPr id="10" name="Group 9">
            <a:extLst>
              <a:ext uri="{FF2B5EF4-FFF2-40B4-BE49-F238E27FC236}">
                <a16:creationId xmlns:a16="http://schemas.microsoft.com/office/drawing/2014/main" id="{E5C8CCA7-57B5-4572-8C3F-44D489009FD6}"/>
              </a:ext>
            </a:extLst>
          </p:cNvPr>
          <p:cNvGrpSpPr/>
          <p:nvPr/>
        </p:nvGrpSpPr>
        <p:grpSpPr>
          <a:xfrm flipH="1">
            <a:off x="8226968" y="1244279"/>
            <a:ext cx="2120220" cy="1487116"/>
            <a:chOff x="7592009" y="1481613"/>
            <a:chExt cx="1819469" cy="1276171"/>
          </a:xfrm>
        </p:grpSpPr>
        <p:sp>
          <p:nvSpPr>
            <p:cNvPr id="7" name="Rectangle: Rounded Corners 6">
              <a:extLst>
                <a:ext uri="{FF2B5EF4-FFF2-40B4-BE49-F238E27FC236}">
                  <a16:creationId xmlns:a16="http://schemas.microsoft.com/office/drawing/2014/main" id="{ED144967-B4C0-417F-B670-BA5FFBEEC0CC}"/>
                </a:ext>
              </a:extLst>
            </p:cNvPr>
            <p:cNvSpPr/>
            <p:nvPr/>
          </p:nvSpPr>
          <p:spPr>
            <a:xfrm rot="1695823">
              <a:off x="7592009" y="1847460"/>
              <a:ext cx="1819469" cy="51318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Rounded Corners 7">
              <a:extLst>
                <a:ext uri="{FF2B5EF4-FFF2-40B4-BE49-F238E27FC236}">
                  <a16:creationId xmlns:a16="http://schemas.microsoft.com/office/drawing/2014/main" id="{0DA4663C-5381-44FC-BED3-F89F9CE250E5}"/>
                </a:ext>
              </a:extLst>
            </p:cNvPr>
            <p:cNvSpPr/>
            <p:nvPr/>
          </p:nvSpPr>
          <p:spPr>
            <a:xfrm rot="4477770">
              <a:off x="8433918" y="1867158"/>
              <a:ext cx="1186382" cy="415292"/>
            </a:xfrm>
            <a:prstGeom prst="roundRect">
              <a:avLst>
                <a:gd name="adj" fmla="val 50000"/>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7D7CC4B4-F0EA-44DA-92FE-B8E2F048E29B}"/>
                </a:ext>
              </a:extLst>
            </p:cNvPr>
            <p:cNvSpPr/>
            <p:nvPr/>
          </p:nvSpPr>
          <p:spPr>
            <a:xfrm rot="9877770">
              <a:off x="8164354" y="2342492"/>
              <a:ext cx="1186382" cy="415292"/>
            </a:xfrm>
            <a:prstGeom prst="roundRect">
              <a:avLst>
                <a:gd name="adj" fmla="val 50000"/>
              </a:avLst>
            </a:prstGeom>
            <a:solidFill>
              <a:schemeClr val="accent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 name="Group 10">
            <a:extLst>
              <a:ext uri="{FF2B5EF4-FFF2-40B4-BE49-F238E27FC236}">
                <a16:creationId xmlns:a16="http://schemas.microsoft.com/office/drawing/2014/main" id="{6A0EF641-EEB9-4EA5-9A92-1273AE767219}"/>
              </a:ext>
            </a:extLst>
          </p:cNvPr>
          <p:cNvGrpSpPr/>
          <p:nvPr/>
        </p:nvGrpSpPr>
        <p:grpSpPr>
          <a:xfrm flipH="1" flipV="1">
            <a:off x="8253888" y="3965266"/>
            <a:ext cx="2120218" cy="1487118"/>
            <a:chOff x="7592009" y="1481613"/>
            <a:chExt cx="1819469" cy="1276171"/>
          </a:xfrm>
        </p:grpSpPr>
        <p:sp>
          <p:nvSpPr>
            <p:cNvPr id="12" name="Rectangle: Rounded Corners 11">
              <a:extLst>
                <a:ext uri="{FF2B5EF4-FFF2-40B4-BE49-F238E27FC236}">
                  <a16:creationId xmlns:a16="http://schemas.microsoft.com/office/drawing/2014/main" id="{46E3425C-CFC0-47A2-BFFC-FF41C9381223}"/>
                </a:ext>
              </a:extLst>
            </p:cNvPr>
            <p:cNvSpPr/>
            <p:nvPr/>
          </p:nvSpPr>
          <p:spPr>
            <a:xfrm rot="1695823">
              <a:off x="7592009" y="1847460"/>
              <a:ext cx="1819469" cy="51318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Rounded Corners 12">
              <a:extLst>
                <a:ext uri="{FF2B5EF4-FFF2-40B4-BE49-F238E27FC236}">
                  <a16:creationId xmlns:a16="http://schemas.microsoft.com/office/drawing/2014/main" id="{812D70B0-F521-4BBA-910E-D6F8C6D6E6D7}"/>
                </a:ext>
              </a:extLst>
            </p:cNvPr>
            <p:cNvSpPr/>
            <p:nvPr/>
          </p:nvSpPr>
          <p:spPr>
            <a:xfrm rot="4477770">
              <a:off x="8433918" y="1867158"/>
              <a:ext cx="1186382" cy="415292"/>
            </a:xfrm>
            <a:prstGeom prst="roundRect">
              <a:avLst>
                <a:gd name="adj" fmla="val 50000"/>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126E93D5-41B1-4DE1-AD4C-B8E84EAF70FF}"/>
                </a:ext>
              </a:extLst>
            </p:cNvPr>
            <p:cNvSpPr/>
            <p:nvPr/>
          </p:nvSpPr>
          <p:spPr>
            <a:xfrm rot="9877770">
              <a:off x="8164354" y="2342492"/>
              <a:ext cx="1186382" cy="415292"/>
            </a:xfrm>
            <a:prstGeom prst="roundRect">
              <a:avLst>
                <a:gd name="adj" fmla="val 50000"/>
              </a:avLst>
            </a:prstGeom>
            <a:solidFill>
              <a:schemeClr val="accent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DDA6F462-25EB-4330-8A69-55CE79B5C264}"/>
              </a:ext>
            </a:extLst>
          </p:cNvPr>
          <p:cNvGrpSpPr/>
          <p:nvPr/>
        </p:nvGrpSpPr>
        <p:grpSpPr>
          <a:xfrm>
            <a:off x="1876180" y="1284306"/>
            <a:ext cx="2120222" cy="1487116"/>
            <a:chOff x="7592009" y="1481613"/>
            <a:chExt cx="1819469" cy="1276171"/>
          </a:xfrm>
        </p:grpSpPr>
        <p:sp>
          <p:nvSpPr>
            <p:cNvPr id="28" name="Rectangle: Rounded Corners 27">
              <a:extLst>
                <a:ext uri="{FF2B5EF4-FFF2-40B4-BE49-F238E27FC236}">
                  <a16:creationId xmlns:a16="http://schemas.microsoft.com/office/drawing/2014/main" id="{4875E933-081D-40DF-B04E-42E62E379911}"/>
                </a:ext>
              </a:extLst>
            </p:cNvPr>
            <p:cNvSpPr/>
            <p:nvPr/>
          </p:nvSpPr>
          <p:spPr>
            <a:xfrm rot="1695823">
              <a:off x="7592009" y="1847460"/>
              <a:ext cx="1819469" cy="51318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Rounded Corners 28">
              <a:extLst>
                <a:ext uri="{FF2B5EF4-FFF2-40B4-BE49-F238E27FC236}">
                  <a16:creationId xmlns:a16="http://schemas.microsoft.com/office/drawing/2014/main" id="{1F91D542-4A9B-4933-9F40-FC509D1543C0}"/>
                </a:ext>
              </a:extLst>
            </p:cNvPr>
            <p:cNvSpPr/>
            <p:nvPr/>
          </p:nvSpPr>
          <p:spPr>
            <a:xfrm rot="4477770">
              <a:off x="8433918" y="1867158"/>
              <a:ext cx="1186382" cy="415292"/>
            </a:xfrm>
            <a:prstGeom prst="roundRect">
              <a:avLst>
                <a:gd name="adj" fmla="val 50000"/>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Rounded Corners 29">
              <a:extLst>
                <a:ext uri="{FF2B5EF4-FFF2-40B4-BE49-F238E27FC236}">
                  <a16:creationId xmlns:a16="http://schemas.microsoft.com/office/drawing/2014/main" id="{6E5D4B6E-A768-4109-9F7D-62EAE11AD108}"/>
                </a:ext>
              </a:extLst>
            </p:cNvPr>
            <p:cNvSpPr/>
            <p:nvPr/>
          </p:nvSpPr>
          <p:spPr>
            <a:xfrm rot="9877770">
              <a:off x="8164354" y="2342492"/>
              <a:ext cx="1186382" cy="415292"/>
            </a:xfrm>
            <a:prstGeom prst="roundRect">
              <a:avLst>
                <a:gd name="adj" fmla="val 50000"/>
              </a:avLst>
            </a:prstGeom>
            <a:solidFill>
              <a:schemeClr val="accent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a:extLst>
              <a:ext uri="{FF2B5EF4-FFF2-40B4-BE49-F238E27FC236}">
                <a16:creationId xmlns:a16="http://schemas.microsoft.com/office/drawing/2014/main" id="{9ED18A45-277A-4091-B1EC-0B70EE3A0F19}"/>
              </a:ext>
            </a:extLst>
          </p:cNvPr>
          <p:cNvGrpSpPr/>
          <p:nvPr/>
        </p:nvGrpSpPr>
        <p:grpSpPr>
          <a:xfrm flipV="1">
            <a:off x="1849262" y="4005293"/>
            <a:ext cx="2120220" cy="1487118"/>
            <a:chOff x="7592009" y="1481613"/>
            <a:chExt cx="1819469" cy="1276171"/>
          </a:xfrm>
        </p:grpSpPr>
        <p:sp>
          <p:nvSpPr>
            <p:cNvPr id="25" name="Rectangle: Rounded Corners 24">
              <a:extLst>
                <a:ext uri="{FF2B5EF4-FFF2-40B4-BE49-F238E27FC236}">
                  <a16:creationId xmlns:a16="http://schemas.microsoft.com/office/drawing/2014/main" id="{81B87447-D877-4FEF-AEDD-1E8F554001D9}"/>
                </a:ext>
              </a:extLst>
            </p:cNvPr>
            <p:cNvSpPr/>
            <p:nvPr/>
          </p:nvSpPr>
          <p:spPr>
            <a:xfrm rot="1695823">
              <a:off x="7592009" y="1847460"/>
              <a:ext cx="1819469" cy="513183"/>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Rounded Corners 25">
              <a:extLst>
                <a:ext uri="{FF2B5EF4-FFF2-40B4-BE49-F238E27FC236}">
                  <a16:creationId xmlns:a16="http://schemas.microsoft.com/office/drawing/2014/main" id="{12D9DA12-D2D4-4C6F-8A93-4F6F40CDE7E1}"/>
                </a:ext>
              </a:extLst>
            </p:cNvPr>
            <p:cNvSpPr/>
            <p:nvPr/>
          </p:nvSpPr>
          <p:spPr>
            <a:xfrm rot="4477770">
              <a:off x="8433918" y="1867158"/>
              <a:ext cx="1186382" cy="415292"/>
            </a:xfrm>
            <a:prstGeom prst="roundRect">
              <a:avLst>
                <a:gd name="adj" fmla="val 50000"/>
              </a:avLst>
            </a:prstGeom>
            <a:solidFill>
              <a:schemeClr val="tx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Rectangle: Rounded Corners 26">
              <a:extLst>
                <a:ext uri="{FF2B5EF4-FFF2-40B4-BE49-F238E27FC236}">
                  <a16:creationId xmlns:a16="http://schemas.microsoft.com/office/drawing/2014/main" id="{565DF5C2-F173-4253-B13B-511D4832462B}"/>
                </a:ext>
              </a:extLst>
            </p:cNvPr>
            <p:cNvSpPr/>
            <p:nvPr/>
          </p:nvSpPr>
          <p:spPr>
            <a:xfrm rot="9877770">
              <a:off x="8164354" y="2342492"/>
              <a:ext cx="1186382" cy="415292"/>
            </a:xfrm>
            <a:prstGeom prst="roundRect">
              <a:avLst>
                <a:gd name="adj" fmla="val 50000"/>
              </a:avLst>
            </a:prstGeom>
            <a:solidFill>
              <a:schemeClr val="accent1">
                <a:alpha val="54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a:extLst>
              <a:ext uri="{FF2B5EF4-FFF2-40B4-BE49-F238E27FC236}">
                <a16:creationId xmlns:a16="http://schemas.microsoft.com/office/drawing/2014/main" id="{4019CF23-D952-4FD0-A0F0-A533C369880F}"/>
              </a:ext>
            </a:extLst>
          </p:cNvPr>
          <p:cNvGrpSpPr/>
          <p:nvPr/>
        </p:nvGrpSpPr>
        <p:grpSpPr>
          <a:xfrm>
            <a:off x="4225255" y="1558255"/>
            <a:ext cx="3741490" cy="3741490"/>
            <a:chOff x="4820913" y="1376834"/>
            <a:chExt cx="3741490" cy="3741490"/>
          </a:xfrm>
        </p:grpSpPr>
        <p:sp>
          <p:nvSpPr>
            <p:cNvPr id="39" name="Oval 38">
              <a:extLst>
                <a:ext uri="{FF2B5EF4-FFF2-40B4-BE49-F238E27FC236}">
                  <a16:creationId xmlns:a16="http://schemas.microsoft.com/office/drawing/2014/main" id="{0E56E380-9328-4BC4-A3E8-C68049E23C22}"/>
                </a:ext>
              </a:extLst>
            </p:cNvPr>
            <p:cNvSpPr/>
            <p:nvPr/>
          </p:nvSpPr>
          <p:spPr>
            <a:xfrm>
              <a:off x="5042875" y="1579233"/>
              <a:ext cx="3315852" cy="3315852"/>
            </a:xfrm>
            <a:prstGeom prst="ellipse">
              <a:avLst/>
            </a:prstGeom>
            <a:solidFill>
              <a:schemeClr val="tx1">
                <a:alpha val="44000"/>
              </a:schemeClr>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E7B7BDFD-C946-440A-B3E2-47736D9C6DBA}"/>
                </a:ext>
              </a:extLst>
            </p:cNvPr>
            <p:cNvSpPr/>
            <p:nvPr/>
          </p:nvSpPr>
          <p:spPr>
            <a:xfrm>
              <a:off x="4820913" y="1376834"/>
              <a:ext cx="3741490" cy="3741490"/>
            </a:xfrm>
            <a:prstGeom prst="ellipse">
              <a:avLst/>
            </a:prstGeom>
            <a:noFill/>
            <a:ln w="66675">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FE19ECB8-5481-4F05-BE78-2E62ED5AEF34}"/>
                </a:ext>
              </a:extLst>
            </p:cNvPr>
            <p:cNvSpPr/>
            <p:nvPr/>
          </p:nvSpPr>
          <p:spPr>
            <a:xfrm>
              <a:off x="5234799" y="1790720"/>
              <a:ext cx="2913718" cy="2913718"/>
            </a:xfrm>
            <a:prstGeom prst="ellipse">
              <a:avLst/>
            </a:prstGeom>
            <a:solidFill>
              <a:schemeClr val="accent1"/>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5" name="Graphic 34" descr="Stethoscope">
              <a:extLst>
                <a:ext uri="{FF2B5EF4-FFF2-40B4-BE49-F238E27FC236}">
                  <a16:creationId xmlns:a16="http://schemas.microsoft.com/office/drawing/2014/main" id="{2EBA7605-4EBC-421A-AF8D-87812618AC1D}"/>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5757313" y="2313234"/>
              <a:ext cx="1868690" cy="1868690"/>
            </a:xfrm>
            <a:prstGeom prst="rect">
              <a:avLst/>
            </a:prstGeom>
          </p:spPr>
        </p:pic>
      </p:grpSp>
      <p:sp>
        <p:nvSpPr>
          <p:cNvPr id="42" name="Google Shape;159;p16">
            <a:extLst>
              <a:ext uri="{FF2B5EF4-FFF2-40B4-BE49-F238E27FC236}">
                <a16:creationId xmlns:a16="http://schemas.microsoft.com/office/drawing/2014/main" id="{AE330FFA-BE2E-4D25-BB21-39346E4A9BA9}"/>
              </a:ext>
            </a:extLst>
          </p:cNvPr>
          <p:cNvSpPr txBox="1"/>
          <p:nvPr/>
        </p:nvSpPr>
        <p:spPr>
          <a:xfrm>
            <a:off x="70390" y="2774983"/>
            <a:ext cx="2561209" cy="92333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b="1" dirty="0">
                <a:ea typeface="Calibri"/>
                <a:cs typeface="Calibri"/>
                <a:sym typeface="Calibri"/>
              </a:rPr>
              <a:t>Add Some Text:</a:t>
            </a:r>
            <a:endParaRPr dirty="0"/>
          </a:p>
          <a:p>
            <a:pPr marL="0" marR="0" lvl="0" indent="0" algn="r" rtl="0">
              <a:spcBef>
                <a:spcPts val="0"/>
              </a:spcBef>
              <a:spcAft>
                <a:spcPts val="0"/>
              </a:spcAft>
              <a:buNone/>
            </a:pPr>
            <a:r>
              <a:rPr lang="en-US" sz="1800" dirty="0">
                <a:ea typeface="Arial"/>
                <a:cs typeface="Arial"/>
                <a:sym typeface="Arial"/>
              </a:rPr>
              <a:t>Lorem Ipsum Dolor Sit </a:t>
            </a:r>
            <a:r>
              <a:rPr lang="en-US" sz="1800" dirty="0" err="1">
                <a:ea typeface="Arial"/>
                <a:cs typeface="Arial"/>
                <a:sym typeface="Arial"/>
              </a:rPr>
              <a:t>Amet</a:t>
            </a:r>
            <a:r>
              <a:rPr lang="en-US" sz="1800" dirty="0">
                <a:ea typeface="Arial"/>
                <a:cs typeface="Arial"/>
                <a:sym typeface="Arial"/>
              </a:rPr>
              <a:t>, </a:t>
            </a:r>
            <a:r>
              <a:rPr lang="en-US" sz="1800" dirty="0" err="1">
                <a:ea typeface="Arial"/>
                <a:cs typeface="Arial"/>
                <a:sym typeface="Arial"/>
              </a:rPr>
              <a:t>Consectetur</a:t>
            </a:r>
            <a:endParaRPr sz="1800" dirty="0">
              <a:ea typeface="Calibri"/>
              <a:cs typeface="Calibri"/>
              <a:sym typeface="Calibri"/>
            </a:endParaRPr>
          </a:p>
        </p:txBody>
      </p:sp>
      <p:sp>
        <p:nvSpPr>
          <p:cNvPr id="43" name="Google Shape;159;p16">
            <a:extLst>
              <a:ext uri="{FF2B5EF4-FFF2-40B4-BE49-F238E27FC236}">
                <a16:creationId xmlns:a16="http://schemas.microsoft.com/office/drawing/2014/main" id="{BF0A4A39-8963-43A6-9389-624148F71580}"/>
              </a:ext>
            </a:extLst>
          </p:cNvPr>
          <p:cNvSpPr txBox="1"/>
          <p:nvPr/>
        </p:nvSpPr>
        <p:spPr>
          <a:xfrm>
            <a:off x="570753" y="5616683"/>
            <a:ext cx="2561209" cy="923330"/>
          </a:xfrm>
          <a:prstGeom prst="rect">
            <a:avLst/>
          </a:prstGeom>
          <a:noFill/>
          <a:ln>
            <a:noFill/>
          </a:ln>
        </p:spPr>
        <p:txBody>
          <a:bodyPr spcFirstLastPara="1" wrap="square" lIns="91425" tIns="45700" rIns="91425" bIns="45700" anchor="t" anchorCtr="0">
            <a:noAutofit/>
          </a:bodyPr>
          <a:lstStyle/>
          <a:p>
            <a:pPr marL="0" marR="0" lvl="0" indent="0" algn="r" rtl="0">
              <a:spcBef>
                <a:spcPts val="0"/>
              </a:spcBef>
              <a:spcAft>
                <a:spcPts val="0"/>
              </a:spcAft>
              <a:buNone/>
            </a:pPr>
            <a:r>
              <a:rPr lang="en-US" sz="1800" b="1" dirty="0">
                <a:ea typeface="Calibri"/>
                <a:cs typeface="Calibri"/>
                <a:sym typeface="Calibri"/>
              </a:rPr>
              <a:t>Add Some Text:</a:t>
            </a:r>
            <a:endParaRPr dirty="0"/>
          </a:p>
          <a:p>
            <a:pPr marL="0" marR="0" lvl="0" indent="0" algn="r" rtl="0">
              <a:spcBef>
                <a:spcPts val="0"/>
              </a:spcBef>
              <a:spcAft>
                <a:spcPts val="0"/>
              </a:spcAft>
              <a:buNone/>
            </a:pPr>
            <a:r>
              <a:rPr lang="en-US" sz="1800" dirty="0">
                <a:ea typeface="Arial"/>
                <a:cs typeface="Arial"/>
                <a:sym typeface="Arial"/>
              </a:rPr>
              <a:t>Lorem Ipsum Dolor Sit </a:t>
            </a:r>
            <a:r>
              <a:rPr lang="en-US" sz="1800" dirty="0" err="1">
                <a:ea typeface="Arial"/>
                <a:cs typeface="Arial"/>
                <a:sym typeface="Arial"/>
              </a:rPr>
              <a:t>Amet</a:t>
            </a:r>
            <a:r>
              <a:rPr lang="en-US" sz="1800" dirty="0">
                <a:ea typeface="Arial"/>
                <a:cs typeface="Arial"/>
                <a:sym typeface="Arial"/>
              </a:rPr>
              <a:t>, </a:t>
            </a:r>
            <a:r>
              <a:rPr lang="en-US" sz="1800" dirty="0" err="1">
                <a:ea typeface="Arial"/>
                <a:cs typeface="Arial"/>
                <a:sym typeface="Arial"/>
              </a:rPr>
              <a:t>Consectetur</a:t>
            </a:r>
            <a:endParaRPr sz="1800" dirty="0">
              <a:ea typeface="Calibri"/>
              <a:cs typeface="Calibri"/>
              <a:sym typeface="Calibri"/>
            </a:endParaRPr>
          </a:p>
        </p:txBody>
      </p:sp>
      <p:sp>
        <p:nvSpPr>
          <p:cNvPr id="44" name="Google Shape;159;p16">
            <a:extLst>
              <a:ext uri="{FF2B5EF4-FFF2-40B4-BE49-F238E27FC236}">
                <a16:creationId xmlns:a16="http://schemas.microsoft.com/office/drawing/2014/main" id="{7F3408DF-3732-4C55-BC48-8841BC5275DC}"/>
              </a:ext>
            </a:extLst>
          </p:cNvPr>
          <p:cNvSpPr txBox="1"/>
          <p:nvPr/>
        </p:nvSpPr>
        <p:spPr>
          <a:xfrm>
            <a:off x="9060040" y="5613578"/>
            <a:ext cx="2561209" cy="923330"/>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1800" b="1" dirty="0">
                <a:ea typeface="Calibri"/>
                <a:cs typeface="Calibri"/>
                <a:sym typeface="Calibri"/>
              </a:rPr>
              <a:t>Add Some Text:</a:t>
            </a:r>
            <a:endParaRPr dirty="0"/>
          </a:p>
          <a:p>
            <a:pPr marL="0" marR="0" lvl="0" indent="0" rtl="0">
              <a:spcBef>
                <a:spcPts val="0"/>
              </a:spcBef>
              <a:spcAft>
                <a:spcPts val="0"/>
              </a:spcAft>
              <a:buNone/>
            </a:pPr>
            <a:r>
              <a:rPr lang="en-US" sz="1800" dirty="0">
                <a:ea typeface="Arial"/>
                <a:cs typeface="Arial"/>
                <a:sym typeface="Arial"/>
              </a:rPr>
              <a:t>Lorem Ipsum Dolor Sit </a:t>
            </a:r>
            <a:r>
              <a:rPr lang="en-US" sz="1800" dirty="0" err="1">
                <a:ea typeface="Arial"/>
                <a:cs typeface="Arial"/>
                <a:sym typeface="Arial"/>
              </a:rPr>
              <a:t>Amet</a:t>
            </a:r>
            <a:r>
              <a:rPr lang="en-US" sz="1800" dirty="0">
                <a:ea typeface="Arial"/>
                <a:cs typeface="Arial"/>
                <a:sym typeface="Arial"/>
              </a:rPr>
              <a:t>, </a:t>
            </a:r>
            <a:r>
              <a:rPr lang="en-US" sz="1800" dirty="0" err="1">
                <a:ea typeface="Arial"/>
                <a:cs typeface="Arial"/>
                <a:sym typeface="Arial"/>
              </a:rPr>
              <a:t>Consectetur</a:t>
            </a:r>
            <a:endParaRPr sz="1800" dirty="0">
              <a:ea typeface="Calibri"/>
              <a:cs typeface="Calibri"/>
              <a:sym typeface="Calibri"/>
            </a:endParaRPr>
          </a:p>
        </p:txBody>
      </p:sp>
      <p:sp>
        <p:nvSpPr>
          <p:cNvPr id="45" name="Google Shape;159;p16">
            <a:extLst>
              <a:ext uri="{FF2B5EF4-FFF2-40B4-BE49-F238E27FC236}">
                <a16:creationId xmlns:a16="http://schemas.microsoft.com/office/drawing/2014/main" id="{BAA64109-F986-4E39-B4B9-DCDB99F2B9BC}"/>
              </a:ext>
            </a:extLst>
          </p:cNvPr>
          <p:cNvSpPr txBox="1"/>
          <p:nvPr/>
        </p:nvSpPr>
        <p:spPr>
          <a:xfrm>
            <a:off x="9560401" y="2773537"/>
            <a:ext cx="2561209" cy="923330"/>
          </a:xfrm>
          <a:prstGeom prst="rect">
            <a:avLst/>
          </a:prstGeom>
          <a:noFill/>
          <a:ln>
            <a:noFill/>
          </a:ln>
        </p:spPr>
        <p:txBody>
          <a:bodyPr spcFirstLastPara="1" wrap="square" lIns="91425" tIns="45700" rIns="91425" bIns="45700" anchor="t" anchorCtr="0">
            <a:noAutofit/>
          </a:bodyPr>
          <a:lstStyle/>
          <a:p>
            <a:pPr marL="0" marR="0" lvl="0" indent="0" rtl="0">
              <a:spcBef>
                <a:spcPts val="0"/>
              </a:spcBef>
              <a:spcAft>
                <a:spcPts val="0"/>
              </a:spcAft>
              <a:buNone/>
            </a:pPr>
            <a:r>
              <a:rPr lang="en-US" sz="1800" b="1" dirty="0">
                <a:ea typeface="Calibri"/>
                <a:cs typeface="Calibri"/>
                <a:sym typeface="Calibri"/>
              </a:rPr>
              <a:t>Add Some Text:</a:t>
            </a:r>
            <a:endParaRPr dirty="0"/>
          </a:p>
          <a:p>
            <a:pPr marL="0" marR="0" lvl="0" indent="0" rtl="0">
              <a:spcBef>
                <a:spcPts val="0"/>
              </a:spcBef>
              <a:spcAft>
                <a:spcPts val="0"/>
              </a:spcAft>
              <a:buNone/>
            </a:pPr>
            <a:r>
              <a:rPr lang="en-US" sz="1800" dirty="0">
                <a:ea typeface="Arial"/>
                <a:cs typeface="Arial"/>
                <a:sym typeface="Arial"/>
              </a:rPr>
              <a:t>Lorem Ipsum Dolor Sit </a:t>
            </a:r>
            <a:r>
              <a:rPr lang="en-US" sz="1800" dirty="0" err="1">
                <a:ea typeface="Arial"/>
                <a:cs typeface="Arial"/>
                <a:sym typeface="Arial"/>
              </a:rPr>
              <a:t>Amet</a:t>
            </a:r>
            <a:r>
              <a:rPr lang="en-US" sz="1800" dirty="0">
                <a:ea typeface="Arial"/>
                <a:cs typeface="Arial"/>
                <a:sym typeface="Arial"/>
              </a:rPr>
              <a:t>, </a:t>
            </a:r>
            <a:r>
              <a:rPr lang="en-US" sz="1800" dirty="0" err="1">
                <a:ea typeface="Arial"/>
                <a:cs typeface="Arial"/>
                <a:sym typeface="Arial"/>
              </a:rPr>
              <a:t>Consectetur</a:t>
            </a:r>
            <a:endParaRPr sz="1800" dirty="0">
              <a:ea typeface="Calibri"/>
              <a:cs typeface="Calibri"/>
              <a:sym typeface="Calibri"/>
            </a:endParaRPr>
          </a:p>
        </p:txBody>
      </p:sp>
    </p:spTree>
    <p:extLst>
      <p:ext uri="{BB962C8B-B14F-4D97-AF65-F5344CB8AC3E}">
        <p14:creationId xmlns:p14="http://schemas.microsoft.com/office/powerpoint/2010/main" val="4014146136"/>
      </p:ext>
    </p:extLst>
  </p:cSld>
  <p:clrMapOvr>
    <a:masterClrMapping/>
  </p:clrMapOvr>
</p:sld>
</file>

<file path=ppt/theme/theme1.xml><?xml version="1.0" encoding="utf-8"?>
<a:theme xmlns:a="http://schemas.openxmlformats.org/drawingml/2006/main" name="Office Theme">
  <a:themeElements>
    <a:clrScheme name="Green Yellow">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262</TotalTime>
  <Words>2722</Words>
  <Application>Microsoft Office PowerPoint</Application>
  <PresentationFormat>Widescreen</PresentationFormat>
  <Paragraphs>396</Paragraphs>
  <Slides>40</Slides>
  <Notes>0</Notes>
  <HiddenSlides>0</HiddenSlides>
  <MMClips>0</MMClips>
  <ScaleCrop>false</ScaleCrop>
  <HeadingPairs>
    <vt:vector size="6" baseType="variant">
      <vt:variant>
        <vt:lpstr>Fonts Used</vt:lpstr>
      </vt:variant>
      <vt:variant>
        <vt:i4>9</vt:i4>
      </vt:variant>
      <vt:variant>
        <vt:lpstr>Theme</vt:lpstr>
      </vt:variant>
      <vt:variant>
        <vt:i4>2</vt:i4>
      </vt:variant>
      <vt:variant>
        <vt:lpstr>Slide Titles</vt:lpstr>
      </vt:variant>
      <vt:variant>
        <vt:i4>40</vt:i4>
      </vt:variant>
    </vt:vector>
  </HeadingPairs>
  <TitlesOfParts>
    <vt:vector size="51" baseType="lpstr">
      <vt:lpstr>Aharoni</vt:lpstr>
      <vt:lpstr>Arial</vt:lpstr>
      <vt:lpstr>Calibri</vt:lpstr>
      <vt:lpstr>Calibri Light</vt:lpstr>
      <vt:lpstr>Cambria Math</vt:lpstr>
      <vt:lpstr>Courier New</vt:lpstr>
      <vt:lpstr>Raleway</vt:lpstr>
      <vt:lpstr>Trebuchet MS</vt:lpstr>
      <vt:lpstr>Wingdings</vt: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dharya malhotra</dc:creator>
  <cp:lastModifiedBy>Deepak Malhotra</cp:lastModifiedBy>
  <cp:revision>1</cp:revision>
  <dcterms:created xsi:type="dcterms:W3CDTF">2019-04-02T16:40:12Z</dcterms:created>
  <dcterms:modified xsi:type="dcterms:W3CDTF">2019-04-28T12:10:16Z</dcterms:modified>
</cp:coreProperties>
</file>